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3" r:id="rId3"/>
    <p:sldId id="532" r:id="rId4"/>
    <p:sldId id="536" r:id="rId5"/>
    <p:sldId id="487" r:id="rId6"/>
    <p:sldId id="548" r:id="rId7"/>
    <p:sldId id="549" r:id="rId8"/>
    <p:sldId id="555" r:id="rId9"/>
    <p:sldId id="556" r:id="rId10"/>
    <p:sldId id="558" r:id="rId11"/>
    <p:sldId id="554" r:id="rId12"/>
    <p:sldId id="557" r:id="rId13"/>
    <p:sldId id="550" r:id="rId14"/>
    <p:sldId id="551" r:id="rId15"/>
    <p:sldId id="552" r:id="rId16"/>
    <p:sldId id="55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3"/>
    <p:restoredTop sz="94444"/>
  </p:normalViewPr>
  <p:slideViewPr>
    <p:cSldViewPr snapToGrid="0">
      <p:cViewPr varScale="1">
        <p:scale>
          <a:sx n="131" d="100"/>
          <a:sy n="131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Eclat Algorithm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E3B103-CE07-C196-7DBA-69B671535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E1B4E7-9D8E-DFB9-0826-2E04722FA14B}"/>
              </a:ext>
            </a:extLst>
          </p:cNvPr>
          <p:cNvGraphicFramePr>
            <a:graphicFrameLocks noGrp="1"/>
          </p:cNvGraphicFramePr>
          <p:nvPr/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36E88DB-BC69-FD62-9B41-27518AD7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43BFC924-C5B8-91B1-5E07-56EB7A6D4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FED9CD1E-7C44-9596-D8B8-7296ABAC9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3B244C0D-A29F-2BA5-1293-7EA81489C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DA89ED97-91D8-A759-1833-5CF8FEE92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BE12B32-FC60-D9CB-6E7D-48C9C55B7B95}"/>
              </a:ext>
            </a:extLst>
          </p:cNvPr>
          <p:cNvGraphicFramePr>
            <a:graphicFrameLocks noGrp="1"/>
          </p:cNvGraphicFramePr>
          <p:nvPr/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EE6A343F-99E0-8637-DF79-B830E1F9FDA9}"/>
              </a:ext>
            </a:extLst>
          </p:cNvPr>
          <p:cNvGrpSpPr/>
          <p:nvPr/>
        </p:nvGrpSpPr>
        <p:grpSpPr>
          <a:xfrm>
            <a:off x="6088565" y="725448"/>
            <a:ext cx="1690084" cy="720000"/>
            <a:chOff x="6088565" y="725448"/>
            <a:chExt cx="1690084" cy="720000"/>
          </a:xfrm>
        </p:grpSpPr>
        <p:pic>
          <p:nvPicPr>
            <p:cNvPr id="12" name="Picture 11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678AE3B0-3BB4-997E-E8B3-BD72821DC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869448"/>
              <a:ext cx="677160" cy="432000"/>
            </a:xfrm>
            <a:prstGeom prst="rect">
              <a:avLst/>
            </a:prstGeom>
          </p:spPr>
        </p:pic>
        <p:pic>
          <p:nvPicPr>
            <p:cNvPr id="13" name="Picture 12" descr="A piece of butter on a plate&#10;&#10;Description automatically generated">
              <a:extLst>
                <a:ext uri="{FF2B5EF4-FFF2-40B4-BE49-F238E27FC236}">
                  <a16:creationId xmlns:a16="http://schemas.microsoft.com/office/drawing/2014/main" id="{4F2ABE80-ED47-3267-04A9-E0462F2B6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649" y="725448"/>
              <a:ext cx="720000" cy="72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2839F5E-B1B5-16E3-7CB9-053F97848ADB}"/>
              </a:ext>
            </a:extLst>
          </p:cNvPr>
          <p:cNvGrpSpPr/>
          <p:nvPr/>
        </p:nvGrpSpPr>
        <p:grpSpPr>
          <a:xfrm>
            <a:off x="6088565" y="1445448"/>
            <a:ext cx="1564084" cy="493031"/>
            <a:chOff x="6088565" y="1445448"/>
            <a:chExt cx="1564084" cy="493031"/>
          </a:xfrm>
        </p:grpSpPr>
        <p:pic>
          <p:nvPicPr>
            <p:cNvPr id="14" name="Picture 13" descr="A cartoon of a milk carton&#10;&#10;Description automatically generated">
              <a:extLst>
                <a:ext uri="{FF2B5EF4-FFF2-40B4-BE49-F238E27FC236}">
                  <a16:creationId xmlns:a16="http://schemas.microsoft.com/office/drawing/2014/main" id="{49500DCC-3C7B-1F52-D703-CAD3692A3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4649" y="1470479"/>
              <a:ext cx="468000" cy="468000"/>
            </a:xfrm>
            <a:prstGeom prst="rect">
              <a:avLst/>
            </a:prstGeom>
          </p:spPr>
        </p:pic>
        <p:pic>
          <p:nvPicPr>
            <p:cNvPr id="17" name="Picture 16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CEAE05A0-9123-C949-2840-0EEF916A0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1445448"/>
              <a:ext cx="677160" cy="432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C232AB5-559D-D7F4-5927-1DC7A3D52431}"/>
              </a:ext>
            </a:extLst>
          </p:cNvPr>
          <p:cNvGrpSpPr/>
          <p:nvPr/>
        </p:nvGrpSpPr>
        <p:grpSpPr>
          <a:xfrm>
            <a:off x="6088565" y="2025368"/>
            <a:ext cx="1507511" cy="540000"/>
            <a:chOff x="6088565" y="2025368"/>
            <a:chExt cx="1507511" cy="540000"/>
          </a:xfrm>
        </p:grpSpPr>
        <p:pic>
          <p:nvPicPr>
            <p:cNvPr id="15" name="Picture 14" descr="A can of soda with water drops&#10;&#10;Description automatically generated">
              <a:extLst>
                <a:ext uri="{FF2B5EF4-FFF2-40B4-BE49-F238E27FC236}">
                  <a16:creationId xmlns:a16="http://schemas.microsoft.com/office/drawing/2014/main" id="{BB38C9B6-1545-E677-EC0C-9E7DA0CAD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4275" y="2025368"/>
              <a:ext cx="291801" cy="540000"/>
            </a:xfrm>
            <a:prstGeom prst="rect">
              <a:avLst/>
            </a:prstGeom>
          </p:spPr>
        </p:pic>
        <p:pic>
          <p:nvPicPr>
            <p:cNvPr id="18" name="Picture 17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B6D210C1-18F1-EA4F-5A26-DCA99235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037034"/>
              <a:ext cx="677160" cy="432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A9241E-33C0-C7E5-E8D9-8BD15F3AB551}"/>
              </a:ext>
            </a:extLst>
          </p:cNvPr>
          <p:cNvGrpSpPr/>
          <p:nvPr/>
        </p:nvGrpSpPr>
        <p:grpSpPr>
          <a:xfrm>
            <a:off x="6088565" y="2599773"/>
            <a:ext cx="1577201" cy="540000"/>
            <a:chOff x="6088565" y="2599773"/>
            <a:chExt cx="1577201" cy="540000"/>
          </a:xfrm>
        </p:grpSpPr>
        <p:pic>
          <p:nvPicPr>
            <p:cNvPr id="16" name="Picture 15" descr="A jar of strawberry jam&#10;&#10;Description automatically generated">
              <a:extLst>
                <a:ext uri="{FF2B5EF4-FFF2-40B4-BE49-F238E27FC236}">
                  <a16:creationId xmlns:a16="http://schemas.microsoft.com/office/drawing/2014/main" id="{6FF7A694-8565-A2A1-4CB0-1F76A9087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194" y="2599773"/>
              <a:ext cx="416572" cy="540000"/>
            </a:xfrm>
            <a:prstGeom prst="rect">
              <a:avLst/>
            </a:prstGeom>
          </p:spPr>
        </p:pic>
        <p:pic>
          <p:nvPicPr>
            <p:cNvPr id="19" name="Picture 18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D55610D2-7334-77B0-545B-9EB2F82CF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628620"/>
              <a:ext cx="677160" cy="43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CC36D14-80FA-4A80-9116-2998267FC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CC36D14-80FA-4A80-9116-2998267FC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159471F-3ED5-3474-29BF-1D7298B75C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159471F-3ED5-3474-29BF-1D7298B75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7F550E8-0C86-DB5A-007A-E0BE78C412B7}"/>
              </a:ext>
            </a:extLst>
          </p:cNvPr>
          <p:cNvCxnSpPr>
            <a:cxnSpLocks/>
            <a:stCxn id="9" idx="1"/>
            <a:endCxn id="11" idx="1"/>
          </p:cNvCxnSpPr>
          <p:nvPr/>
        </p:nvCxnSpPr>
        <p:spPr>
          <a:xfrm rot="10800000" flipV="1">
            <a:off x="1007830" y="4312316"/>
            <a:ext cx="36672" cy="596928"/>
          </a:xfrm>
          <a:prstGeom prst="bentConnector3">
            <a:avLst>
              <a:gd name="adj1" fmla="val 72336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piece of butter on a plate&#10;&#10;Description automatically generated">
            <a:extLst>
              <a:ext uri="{FF2B5EF4-FFF2-40B4-BE49-F238E27FC236}">
                <a16:creationId xmlns:a16="http://schemas.microsoft.com/office/drawing/2014/main" id="{2DF266CF-3DF8-8BDA-07AC-9EA3DCA6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45" y="3063034"/>
            <a:ext cx="720000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2A12C45C-39D1-9403-C5FD-1F4B63BD1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75" y="3220339"/>
            <a:ext cx="468000" cy="468000"/>
          </a:xfrm>
          <a:prstGeom prst="rect">
            <a:avLst/>
          </a:prstGeom>
        </p:spPr>
      </p:pic>
      <p:pic>
        <p:nvPicPr>
          <p:cNvPr id="27" name="Picture 26" descr="A piece of butter on a plate&#10;&#10;Description automatically generated">
            <a:extLst>
              <a:ext uri="{FF2B5EF4-FFF2-40B4-BE49-F238E27FC236}">
                <a16:creationId xmlns:a16="http://schemas.microsoft.com/office/drawing/2014/main" id="{E72A8B7B-98CE-86D5-C557-5A49F0704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3655401"/>
            <a:ext cx="720000" cy="720000"/>
          </a:xfrm>
          <a:prstGeom prst="rect">
            <a:avLst/>
          </a:prstGeom>
        </p:spPr>
      </p:pic>
      <p:pic>
        <p:nvPicPr>
          <p:cNvPr id="28" name="Picture 27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E25C86AA-C407-DD7E-12D1-3B075CCC8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47" y="3761058"/>
            <a:ext cx="291801" cy="540000"/>
          </a:xfrm>
          <a:prstGeom prst="rect">
            <a:avLst/>
          </a:prstGeom>
        </p:spPr>
      </p:pic>
      <p:pic>
        <p:nvPicPr>
          <p:cNvPr id="29" name="Picture 28" descr="A piece of butter on a plate&#10;&#10;Description automatically generated">
            <a:extLst>
              <a:ext uri="{FF2B5EF4-FFF2-40B4-BE49-F238E27FC236}">
                <a16:creationId xmlns:a16="http://schemas.microsoft.com/office/drawing/2014/main" id="{5512971E-2B95-717D-F335-8288E0A4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4265992"/>
            <a:ext cx="720000" cy="720000"/>
          </a:xfrm>
          <a:prstGeom prst="rect">
            <a:avLst/>
          </a:prstGeom>
        </p:spPr>
      </p:pic>
      <p:pic>
        <p:nvPicPr>
          <p:cNvPr id="30" name="Picture 29" descr="A jar of strawberry jam&#10;&#10;Description automatically generated">
            <a:extLst>
              <a:ext uri="{FF2B5EF4-FFF2-40B4-BE49-F238E27FC236}">
                <a16:creationId xmlns:a16="http://schemas.microsoft.com/office/drawing/2014/main" id="{25D4F202-25A4-E5E1-009B-C55A8B2DAB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75" y="4374664"/>
            <a:ext cx="416572" cy="540000"/>
          </a:xfrm>
          <a:prstGeom prst="rect">
            <a:avLst/>
          </a:prstGeom>
        </p:spPr>
      </p:pic>
      <p:pic>
        <p:nvPicPr>
          <p:cNvPr id="24" name="Picture 23" descr="A cartoon of a milk carton&#10;&#10;Description automatically generated">
            <a:extLst>
              <a:ext uri="{FF2B5EF4-FFF2-40B4-BE49-F238E27FC236}">
                <a16:creationId xmlns:a16="http://schemas.microsoft.com/office/drawing/2014/main" id="{7BE725CF-2BA5-E5DA-60EF-74B25FEB7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4990969"/>
            <a:ext cx="468000" cy="468000"/>
          </a:xfrm>
          <a:prstGeom prst="rect">
            <a:avLst/>
          </a:prstGeom>
        </p:spPr>
      </p:pic>
      <p:pic>
        <p:nvPicPr>
          <p:cNvPr id="31" name="Picture 30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F4B89408-6AE4-5303-1224-854D7A9E6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090" y="4964256"/>
            <a:ext cx="291801" cy="540000"/>
          </a:xfrm>
          <a:prstGeom prst="rect">
            <a:avLst/>
          </a:prstGeom>
        </p:spPr>
      </p:pic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95CA5D6F-B3D1-618B-520F-F91611D1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5561799"/>
            <a:ext cx="468000" cy="468000"/>
          </a:xfrm>
          <a:prstGeom prst="rect">
            <a:avLst/>
          </a:prstGeom>
        </p:spPr>
      </p:pic>
      <p:pic>
        <p:nvPicPr>
          <p:cNvPr id="33" name="Picture 32" descr="A jar of strawberry jam&#10;&#10;Description automatically generated">
            <a:extLst>
              <a:ext uri="{FF2B5EF4-FFF2-40B4-BE49-F238E27FC236}">
                <a16:creationId xmlns:a16="http://schemas.microsoft.com/office/drawing/2014/main" id="{5661DB60-0E55-6FEE-A8C3-8FA5837DC5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446" y="5542500"/>
            <a:ext cx="416572" cy="540000"/>
          </a:xfrm>
          <a:prstGeom prst="rect">
            <a:avLst/>
          </a:prstGeom>
        </p:spPr>
      </p:pic>
      <p:pic>
        <p:nvPicPr>
          <p:cNvPr id="21" name="Picture 20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0D2B39F0-0EBA-314C-0840-012D7D3D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70" y="6132629"/>
            <a:ext cx="291801" cy="540000"/>
          </a:xfrm>
          <a:prstGeom prst="rect">
            <a:avLst/>
          </a:prstGeom>
        </p:spPr>
      </p:pic>
      <p:pic>
        <p:nvPicPr>
          <p:cNvPr id="23" name="Picture 22" descr="A jar of strawberry jam&#10;&#10;Description automatically generated">
            <a:extLst>
              <a:ext uri="{FF2B5EF4-FFF2-40B4-BE49-F238E27FC236}">
                <a16:creationId xmlns:a16="http://schemas.microsoft.com/office/drawing/2014/main" id="{DCB11CC0-7ADC-D2C5-ADA0-6F9889AE9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455" y="6149518"/>
            <a:ext cx="41657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FC215C1-1406-CD9D-E522-B2C5DF825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51AF3E9-3CE4-0C68-9E70-E26A00548B41}"/>
              </a:ext>
            </a:extLst>
          </p:cNvPr>
          <p:cNvGraphicFramePr>
            <a:graphicFrameLocks noGrp="1"/>
          </p:cNvGraphicFramePr>
          <p:nvPr/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7955447C-E4DB-AAF7-0F30-DE46A132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42BC415-4ADD-DB1A-D993-3350845D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60751082-ACB5-396A-7D33-8F5978E7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281F54CD-799A-B1E9-4BA6-3B0CF6FA8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0314C5C6-C447-2C29-555B-D5B534E0D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0EDA9AC-05CE-2DBE-2596-D7D528229BC8}"/>
              </a:ext>
            </a:extLst>
          </p:cNvPr>
          <p:cNvGraphicFramePr>
            <a:graphicFrameLocks noGrp="1"/>
          </p:cNvGraphicFramePr>
          <p:nvPr/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pic>
        <p:nvPicPr>
          <p:cNvPr id="12" name="Picture 1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5EC674E-68A0-5335-8459-180CDAE1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869448"/>
            <a:ext cx="677160" cy="432000"/>
          </a:xfrm>
          <a:prstGeom prst="rect">
            <a:avLst/>
          </a:prstGeom>
        </p:spPr>
      </p:pic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E7AD3203-0528-0CB0-E933-3E0995DCF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49" y="725448"/>
            <a:ext cx="720000" cy="720000"/>
          </a:xfrm>
          <a:prstGeom prst="rect">
            <a:avLst/>
          </a:prstGeom>
        </p:spPr>
      </p:pic>
      <p:pic>
        <p:nvPicPr>
          <p:cNvPr id="14" name="Picture 13" descr="A cartoon of a milk carton&#10;&#10;Description automatically generated">
            <a:extLst>
              <a:ext uri="{FF2B5EF4-FFF2-40B4-BE49-F238E27FC236}">
                <a16:creationId xmlns:a16="http://schemas.microsoft.com/office/drawing/2014/main" id="{5C84A030-85BF-35B5-A038-BE59E36DB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649" y="1470479"/>
            <a:ext cx="468000" cy="468000"/>
          </a:xfrm>
          <a:prstGeom prst="rect">
            <a:avLst/>
          </a:prstGeom>
        </p:spPr>
      </p:pic>
      <p:pic>
        <p:nvPicPr>
          <p:cNvPr id="15" name="Picture 14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76AC9E41-34B8-2EFE-E740-D5CF24243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275" y="2025368"/>
            <a:ext cx="291801" cy="540000"/>
          </a:xfrm>
          <a:prstGeom prst="rect">
            <a:avLst/>
          </a:prstGeom>
        </p:spPr>
      </p:pic>
      <p:pic>
        <p:nvPicPr>
          <p:cNvPr id="16" name="Picture 15" descr="A jar of strawberry jam&#10;&#10;Description automatically generated">
            <a:extLst>
              <a:ext uri="{FF2B5EF4-FFF2-40B4-BE49-F238E27FC236}">
                <a16:creationId xmlns:a16="http://schemas.microsoft.com/office/drawing/2014/main" id="{B10C1245-7730-8261-E545-7EC6E05140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194" y="2599773"/>
            <a:ext cx="416572" cy="540000"/>
          </a:xfrm>
          <a:prstGeom prst="rect">
            <a:avLst/>
          </a:prstGeom>
        </p:spPr>
      </p:pic>
      <p:pic>
        <p:nvPicPr>
          <p:cNvPr id="17" name="Picture 1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369D6E4-6903-0A51-5FEA-1446D91A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1445448"/>
            <a:ext cx="677160" cy="432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D4D15F79-84EB-AAAE-B7AB-30ADB2431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2037034"/>
            <a:ext cx="677160" cy="432000"/>
          </a:xfrm>
          <a:prstGeom prst="rect">
            <a:avLst/>
          </a:prstGeom>
        </p:spPr>
      </p:pic>
      <p:pic>
        <p:nvPicPr>
          <p:cNvPr id="19" name="Picture 1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7FB9FBF0-5B83-FBD7-9DCD-B90419B6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2628620"/>
            <a:ext cx="677160" cy="432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162FFAB0-8C5F-30B1-9AE0-DE1D6B225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45" y="3063034"/>
            <a:ext cx="720000" cy="720000"/>
          </a:xfrm>
          <a:prstGeom prst="rect">
            <a:avLst/>
          </a:prstGeom>
        </p:spPr>
      </p:pic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2C08EBC7-E8B3-6925-4043-795130078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75" y="3220339"/>
            <a:ext cx="468000" cy="468000"/>
          </a:xfrm>
          <a:prstGeom prst="rect">
            <a:avLst/>
          </a:prstGeom>
        </p:spPr>
      </p:pic>
      <p:pic>
        <p:nvPicPr>
          <p:cNvPr id="22" name="Picture 21" descr="A piece of butter on a plate&#10;&#10;Description automatically generated">
            <a:extLst>
              <a:ext uri="{FF2B5EF4-FFF2-40B4-BE49-F238E27FC236}">
                <a16:creationId xmlns:a16="http://schemas.microsoft.com/office/drawing/2014/main" id="{59041B0E-1CD5-5EDA-A483-152C8F7E7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3655401"/>
            <a:ext cx="720000" cy="720000"/>
          </a:xfrm>
          <a:prstGeom prst="rect">
            <a:avLst/>
          </a:prstGeom>
        </p:spPr>
      </p:pic>
      <p:pic>
        <p:nvPicPr>
          <p:cNvPr id="23" name="Picture 22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60FDEC72-E34E-F3E5-B35D-0A1191702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47" y="3761058"/>
            <a:ext cx="291801" cy="540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DC4CD6B-965C-84D8-24E2-7053F1EC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4265992"/>
            <a:ext cx="720000" cy="720000"/>
          </a:xfrm>
          <a:prstGeom prst="rect">
            <a:avLst/>
          </a:prstGeom>
        </p:spPr>
      </p:pic>
      <p:pic>
        <p:nvPicPr>
          <p:cNvPr id="25" name="Picture 24" descr="A jar of strawberry jam&#10;&#10;Description automatically generated">
            <a:extLst>
              <a:ext uri="{FF2B5EF4-FFF2-40B4-BE49-F238E27FC236}">
                <a16:creationId xmlns:a16="http://schemas.microsoft.com/office/drawing/2014/main" id="{606D4DD1-C0CC-3079-8C79-43D69A22C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75" y="4374664"/>
            <a:ext cx="416572" cy="54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2EBBB383-236F-5A67-946D-9BA875D88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4990969"/>
            <a:ext cx="468000" cy="468000"/>
          </a:xfrm>
          <a:prstGeom prst="rect">
            <a:avLst/>
          </a:prstGeom>
        </p:spPr>
      </p:pic>
      <p:pic>
        <p:nvPicPr>
          <p:cNvPr id="27" name="Picture 26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88526B3E-BD84-14E4-0BD4-81D278415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090" y="4964256"/>
            <a:ext cx="291801" cy="540000"/>
          </a:xfrm>
          <a:prstGeom prst="rect">
            <a:avLst/>
          </a:prstGeom>
        </p:spPr>
      </p:pic>
      <p:pic>
        <p:nvPicPr>
          <p:cNvPr id="28" name="Picture 27" descr="A cartoon of a milk carton&#10;&#10;Description automatically generated">
            <a:extLst>
              <a:ext uri="{FF2B5EF4-FFF2-40B4-BE49-F238E27FC236}">
                <a16:creationId xmlns:a16="http://schemas.microsoft.com/office/drawing/2014/main" id="{3B38015C-71C8-9112-AE2B-17CFBF2E9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5561799"/>
            <a:ext cx="468000" cy="468000"/>
          </a:xfrm>
          <a:prstGeom prst="rect">
            <a:avLst/>
          </a:prstGeom>
        </p:spPr>
      </p:pic>
      <p:pic>
        <p:nvPicPr>
          <p:cNvPr id="29" name="Picture 28" descr="A jar of strawberry jam&#10;&#10;Description automatically generated">
            <a:extLst>
              <a:ext uri="{FF2B5EF4-FFF2-40B4-BE49-F238E27FC236}">
                <a16:creationId xmlns:a16="http://schemas.microsoft.com/office/drawing/2014/main" id="{8646CF5A-1115-3EDF-FBED-D67CDA963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446" y="5542500"/>
            <a:ext cx="416572" cy="540000"/>
          </a:xfrm>
          <a:prstGeom prst="rect">
            <a:avLst/>
          </a:prstGeom>
        </p:spPr>
      </p:pic>
      <p:pic>
        <p:nvPicPr>
          <p:cNvPr id="30" name="Picture 29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5FCD80C5-36F6-ED3E-0213-0CE728246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70" y="6132629"/>
            <a:ext cx="291801" cy="540000"/>
          </a:xfrm>
          <a:prstGeom prst="rect">
            <a:avLst/>
          </a:prstGeom>
        </p:spPr>
      </p:pic>
      <p:pic>
        <p:nvPicPr>
          <p:cNvPr id="31" name="Picture 30" descr="A jar of strawberry jam&#10;&#10;Description automatically generated">
            <a:extLst>
              <a:ext uri="{FF2B5EF4-FFF2-40B4-BE49-F238E27FC236}">
                <a16:creationId xmlns:a16="http://schemas.microsoft.com/office/drawing/2014/main" id="{4968BF87-154C-F1F9-191E-BAC86277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455" y="6149518"/>
            <a:ext cx="416572" cy="54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91DB22A-52AF-2F85-404D-9DF99D7680AF}"/>
              </a:ext>
            </a:extLst>
          </p:cNvPr>
          <p:cNvSpPr/>
          <p:nvPr/>
        </p:nvSpPr>
        <p:spPr>
          <a:xfrm>
            <a:off x="5396810" y="1997232"/>
            <a:ext cx="6126322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1B8F779-C096-8F9A-0A1E-A669BB85A7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21B8F779-C096-8F9A-0A1E-A669BB85A7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A7B7F5A2-44ED-2599-E5AC-EA40852226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A7B7F5A2-44ED-2599-E5AC-EA4085222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91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97D44B3-178E-90CA-AB9D-D4532F94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92A9EC8-01EA-0353-D9A9-FDC8AE71ED51}"/>
              </a:ext>
            </a:extLst>
          </p:cNvPr>
          <p:cNvGraphicFramePr>
            <a:graphicFrameLocks noGrp="1"/>
          </p:cNvGraphicFramePr>
          <p:nvPr/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32BA890-7BA9-7C6C-0092-D4A9006CD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D0E9D929-C03A-6870-6E80-E2961821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BEBD5B7F-28B0-DB75-C4F4-2C3FD0912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3A1584F8-9E65-141B-8D87-2AEF7576D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7FBF3A33-6655-2F2B-FDCC-1E86133A4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F67A5CC-831B-A6B1-C01F-9BB5B1A7111F}"/>
              </a:ext>
            </a:extLst>
          </p:cNvPr>
          <p:cNvGraphicFramePr>
            <a:graphicFrameLocks noGrp="1"/>
          </p:cNvGraphicFramePr>
          <p:nvPr/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pic>
        <p:nvPicPr>
          <p:cNvPr id="12" name="Picture 1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4FB18B5-6ACA-1D9F-1AFC-5691806F6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869448"/>
            <a:ext cx="677160" cy="432000"/>
          </a:xfrm>
          <a:prstGeom prst="rect">
            <a:avLst/>
          </a:prstGeom>
        </p:spPr>
      </p:pic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CCD181B8-9D6D-BEEA-DE24-764E73FE0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49" y="725448"/>
            <a:ext cx="720000" cy="720000"/>
          </a:xfrm>
          <a:prstGeom prst="rect">
            <a:avLst/>
          </a:prstGeom>
        </p:spPr>
      </p:pic>
      <p:pic>
        <p:nvPicPr>
          <p:cNvPr id="14" name="Picture 13" descr="A cartoon of a milk carton&#10;&#10;Description automatically generated">
            <a:extLst>
              <a:ext uri="{FF2B5EF4-FFF2-40B4-BE49-F238E27FC236}">
                <a16:creationId xmlns:a16="http://schemas.microsoft.com/office/drawing/2014/main" id="{09322247-2F11-A3F7-79A2-5378BDD11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649" y="1470479"/>
            <a:ext cx="468000" cy="468000"/>
          </a:xfrm>
          <a:prstGeom prst="rect">
            <a:avLst/>
          </a:prstGeom>
        </p:spPr>
      </p:pic>
      <p:pic>
        <p:nvPicPr>
          <p:cNvPr id="15" name="Picture 14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B1B9C331-1A2B-CCF7-6CE9-984EA54AC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275" y="2025368"/>
            <a:ext cx="291801" cy="540000"/>
          </a:xfrm>
          <a:prstGeom prst="rect">
            <a:avLst/>
          </a:prstGeom>
        </p:spPr>
      </p:pic>
      <p:pic>
        <p:nvPicPr>
          <p:cNvPr id="16" name="Picture 15" descr="A jar of strawberry jam&#10;&#10;Description automatically generated">
            <a:extLst>
              <a:ext uri="{FF2B5EF4-FFF2-40B4-BE49-F238E27FC236}">
                <a16:creationId xmlns:a16="http://schemas.microsoft.com/office/drawing/2014/main" id="{E2C87B16-64DB-9C0C-9642-6E9FD30D7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194" y="2599773"/>
            <a:ext cx="416572" cy="540000"/>
          </a:xfrm>
          <a:prstGeom prst="rect">
            <a:avLst/>
          </a:prstGeom>
        </p:spPr>
      </p:pic>
      <p:pic>
        <p:nvPicPr>
          <p:cNvPr id="17" name="Picture 1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7913CF3-09CF-B936-7A30-7C8AA076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1445448"/>
            <a:ext cx="677160" cy="432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BA805E5-960A-7079-EB81-EB1DB95D3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2037034"/>
            <a:ext cx="677160" cy="432000"/>
          </a:xfrm>
          <a:prstGeom prst="rect">
            <a:avLst/>
          </a:prstGeom>
        </p:spPr>
      </p:pic>
      <p:pic>
        <p:nvPicPr>
          <p:cNvPr id="19" name="Picture 1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0F7B9FE-EBB4-8BED-B226-EB77B3241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65" y="2628620"/>
            <a:ext cx="677160" cy="432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0CEA2313-8B8C-4DEE-8B00-8AEA6396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45" y="3063034"/>
            <a:ext cx="720000" cy="720000"/>
          </a:xfrm>
          <a:prstGeom prst="rect">
            <a:avLst/>
          </a:prstGeom>
        </p:spPr>
      </p:pic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5529819C-1C9D-D1DE-3E31-5D18E33C3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75" y="3220339"/>
            <a:ext cx="468000" cy="468000"/>
          </a:xfrm>
          <a:prstGeom prst="rect">
            <a:avLst/>
          </a:prstGeom>
        </p:spPr>
      </p:pic>
      <p:pic>
        <p:nvPicPr>
          <p:cNvPr id="22" name="Picture 21" descr="A piece of butter on a plate&#10;&#10;Description automatically generated">
            <a:extLst>
              <a:ext uri="{FF2B5EF4-FFF2-40B4-BE49-F238E27FC236}">
                <a16:creationId xmlns:a16="http://schemas.microsoft.com/office/drawing/2014/main" id="{C54C3A8B-C151-1F59-2F68-9E497D7F9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3655401"/>
            <a:ext cx="720000" cy="720000"/>
          </a:xfrm>
          <a:prstGeom prst="rect">
            <a:avLst/>
          </a:prstGeom>
        </p:spPr>
      </p:pic>
      <p:pic>
        <p:nvPicPr>
          <p:cNvPr id="23" name="Picture 22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67736CC7-15B5-0B97-64BE-35B950F957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47" y="3761058"/>
            <a:ext cx="291801" cy="540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B98EE993-C671-AE17-02E2-F32785FB8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4265992"/>
            <a:ext cx="720000" cy="720000"/>
          </a:xfrm>
          <a:prstGeom prst="rect">
            <a:avLst/>
          </a:prstGeom>
        </p:spPr>
      </p:pic>
      <p:pic>
        <p:nvPicPr>
          <p:cNvPr id="25" name="Picture 24" descr="A jar of strawberry jam&#10;&#10;Description automatically generated">
            <a:extLst>
              <a:ext uri="{FF2B5EF4-FFF2-40B4-BE49-F238E27FC236}">
                <a16:creationId xmlns:a16="http://schemas.microsoft.com/office/drawing/2014/main" id="{358FCA69-2059-89CD-B3E6-6DA29547A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75" y="4374664"/>
            <a:ext cx="416572" cy="54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0D7C21A3-253A-CC28-FD8E-09E3865B1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4990969"/>
            <a:ext cx="468000" cy="468000"/>
          </a:xfrm>
          <a:prstGeom prst="rect">
            <a:avLst/>
          </a:prstGeom>
        </p:spPr>
      </p:pic>
      <p:pic>
        <p:nvPicPr>
          <p:cNvPr id="27" name="Picture 26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7BD1842F-55D8-AC0C-FF6D-8CC07BC6E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090" y="4964256"/>
            <a:ext cx="291801" cy="540000"/>
          </a:xfrm>
          <a:prstGeom prst="rect">
            <a:avLst/>
          </a:prstGeom>
        </p:spPr>
      </p:pic>
      <p:pic>
        <p:nvPicPr>
          <p:cNvPr id="28" name="Picture 27" descr="A cartoon of a milk carton&#10;&#10;Description automatically generated">
            <a:extLst>
              <a:ext uri="{FF2B5EF4-FFF2-40B4-BE49-F238E27FC236}">
                <a16:creationId xmlns:a16="http://schemas.microsoft.com/office/drawing/2014/main" id="{06C76A61-AADE-2211-1D74-E6026FB22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5561799"/>
            <a:ext cx="468000" cy="468000"/>
          </a:xfrm>
          <a:prstGeom prst="rect">
            <a:avLst/>
          </a:prstGeom>
        </p:spPr>
      </p:pic>
      <p:pic>
        <p:nvPicPr>
          <p:cNvPr id="29" name="Picture 28" descr="A jar of strawberry jam&#10;&#10;Description automatically generated">
            <a:extLst>
              <a:ext uri="{FF2B5EF4-FFF2-40B4-BE49-F238E27FC236}">
                <a16:creationId xmlns:a16="http://schemas.microsoft.com/office/drawing/2014/main" id="{355D623E-2FBA-75E4-3286-D99AFD7F3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446" y="5542500"/>
            <a:ext cx="416572" cy="540000"/>
          </a:xfrm>
          <a:prstGeom prst="rect">
            <a:avLst/>
          </a:prstGeom>
        </p:spPr>
      </p:pic>
      <p:pic>
        <p:nvPicPr>
          <p:cNvPr id="30" name="Picture 29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72B27F73-1848-847D-5E87-C2203CFBB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70" y="6132629"/>
            <a:ext cx="291801" cy="540000"/>
          </a:xfrm>
          <a:prstGeom prst="rect">
            <a:avLst/>
          </a:prstGeom>
        </p:spPr>
      </p:pic>
      <p:pic>
        <p:nvPicPr>
          <p:cNvPr id="31" name="Picture 30" descr="A jar of strawberry jam&#10;&#10;Description automatically generated">
            <a:extLst>
              <a:ext uri="{FF2B5EF4-FFF2-40B4-BE49-F238E27FC236}">
                <a16:creationId xmlns:a16="http://schemas.microsoft.com/office/drawing/2014/main" id="{23057702-DB9F-973A-E47E-47AA6DDB1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455" y="6149518"/>
            <a:ext cx="416572" cy="540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6F092E1-7612-8392-CF8F-C9CA967FBA2C}"/>
              </a:ext>
            </a:extLst>
          </p:cNvPr>
          <p:cNvSpPr/>
          <p:nvPr/>
        </p:nvSpPr>
        <p:spPr>
          <a:xfrm>
            <a:off x="5396809" y="6120744"/>
            <a:ext cx="6126323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C6F0D84-440F-F08C-5774-6C4CE40E123E}"/>
              </a:ext>
            </a:extLst>
          </p:cNvPr>
          <p:cNvSpPr/>
          <p:nvPr/>
        </p:nvSpPr>
        <p:spPr>
          <a:xfrm>
            <a:off x="5396810" y="4934356"/>
            <a:ext cx="6126322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548F7D-F649-D3AF-FCE9-4014E5699789}"/>
              </a:ext>
            </a:extLst>
          </p:cNvPr>
          <p:cNvSpPr/>
          <p:nvPr/>
        </p:nvSpPr>
        <p:spPr>
          <a:xfrm>
            <a:off x="5396810" y="1997232"/>
            <a:ext cx="6126322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19534D-420A-8194-2F25-B67186BB97D9}"/>
              </a:ext>
            </a:extLst>
          </p:cNvPr>
          <p:cNvSpPr/>
          <p:nvPr/>
        </p:nvSpPr>
        <p:spPr>
          <a:xfrm>
            <a:off x="5396810" y="5531269"/>
            <a:ext cx="6126322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6F5304AA-7F9F-CCFE-9A0F-4B6AF369F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6F5304AA-7F9F-CCFE-9A0F-4B6AF369F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87B204B-12A3-8BB9-63D0-DDDF32C25A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F87B204B-12A3-8BB9-63D0-DDDF32C25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58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28BC89-B4E0-BD42-46AC-8D53008F5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461112-04AC-7828-3D0F-BC276BB30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137599"/>
              </p:ext>
            </p:extLst>
          </p:nvPr>
        </p:nvGraphicFramePr>
        <p:xfrm>
          <a:off x="335712" y="1149522"/>
          <a:ext cx="4789182" cy="41190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26488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8853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374161">
                  <a:extLst>
                    <a:ext uri="{9D8B030D-6E8A-4147-A177-3AD203B41FA5}">
                      <a16:colId xmlns:a16="http://schemas.microsoft.com/office/drawing/2014/main" val="4257308625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</a:tbl>
          </a:graphicData>
        </a:graphic>
      </p:graphicFrame>
      <p:pic>
        <p:nvPicPr>
          <p:cNvPr id="12" name="Picture 1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D462E29E-6726-B753-2B91-84CE3137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5" y="1802351"/>
            <a:ext cx="677160" cy="432000"/>
          </a:xfrm>
          <a:prstGeom prst="rect">
            <a:avLst/>
          </a:prstGeom>
        </p:spPr>
      </p:pic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B343A1EB-7FF9-0C3E-A501-823AE116E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779" y="1658351"/>
            <a:ext cx="720000" cy="720000"/>
          </a:xfrm>
          <a:prstGeom prst="rect">
            <a:avLst/>
          </a:prstGeom>
        </p:spPr>
      </p:pic>
      <p:pic>
        <p:nvPicPr>
          <p:cNvPr id="14" name="Picture 13" descr="A cartoon of a milk carton&#10;&#10;Description automatically generated">
            <a:extLst>
              <a:ext uri="{FF2B5EF4-FFF2-40B4-BE49-F238E27FC236}">
                <a16:creationId xmlns:a16="http://schemas.microsoft.com/office/drawing/2014/main" id="{702075C9-5D5E-D576-42EA-796E5B4B1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73" y="2393461"/>
            <a:ext cx="468000" cy="468000"/>
          </a:xfrm>
          <a:prstGeom prst="rect">
            <a:avLst/>
          </a:prstGeom>
        </p:spPr>
      </p:pic>
      <p:pic>
        <p:nvPicPr>
          <p:cNvPr id="16" name="Picture 15" descr="A jar of strawberry jam&#10;&#10;Description automatically generated">
            <a:extLst>
              <a:ext uri="{FF2B5EF4-FFF2-40B4-BE49-F238E27FC236}">
                <a16:creationId xmlns:a16="http://schemas.microsoft.com/office/drawing/2014/main" id="{1014596E-4CDD-B749-C715-38C9F8258E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5324" y="2934063"/>
            <a:ext cx="416572" cy="540000"/>
          </a:xfrm>
          <a:prstGeom prst="rect">
            <a:avLst/>
          </a:prstGeom>
        </p:spPr>
      </p:pic>
      <p:pic>
        <p:nvPicPr>
          <p:cNvPr id="17" name="Picture 1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76F9F26-5DAF-4859-B4A5-22B50401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89" y="2368430"/>
            <a:ext cx="677160" cy="432000"/>
          </a:xfrm>
          <a:prstGeom prst="rect">
            <a:avLst/>
          </a:prstGeom>
        </p:spPr>
      </p:pic>
      <p:pic>
        <p:nvPicPr>
          <p:cNvPr id="19" name="Picture 1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0116F69-F349-B6DB-992F-E7028782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5" y="2962910"/>
            <a:ext cx="677160" cy="432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94117F50-382C-88C8-4D14-86107C30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5" y="3418349"/>
            <a:ext cx="720000" cy="720000"/>
          </a:xfrm>
          <a:prstGeom prst="rect">
            <a:avLst/>
          </a:prstGeom>
        </p:spPr>
      </p:pic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6021C7C2-EE58-8A3B-7FC8-F6EC7873F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873" y="3550199"/>
            <a:ext cx="468000" cy="468000"/>
          </a:xfrm>
          <a:prstGeom prst="rect">
            <a:avLst/>
          </a:prstGeom>
        </p:spPr>
      </p:pic>
      <p:pic>
        <p:nvPicPr>
          <p:cNvPr id="22" name="Picture 21" descr="A piece of butter on a plate&#10;&#10;Description automatically generated">
            <a:extLst>
              <a:ext uri="{FF2B5EF4-FFF2-40B4-BE49-F238E27FC236}">
                <a16:creationId xmlns:a16="http://schemas.microsoft.com/office/drawing/2014/main" id="{80F8D87C-A3FF-9644-1D54-E9279CD6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01" y="3981017"/>
            <a:ext cx="720000" cy="720000"/>
          </a:xfrm>
          <a:prstGeom prst="rect">
            <a:avLst/>
          </a:prstGeom>
        </p:spPr>
      </p:pic>
      <p:pic>
        <p:nvPicPr>
          <p:cNvPr id="23" name="Picture 22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781D28F4-5F29-8893-8211-6EB5E6451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538" y="4117260"/>
            <a:ext cx="291801" cy="540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47071D4-BC78-95D3-0B1E-C8563E5F1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9" y="4593898"/>
            <a:ext cx="720000" cy="720000"/>
          </a:xfrm>
          <a:prstGeom prst="rect">
            <a:avLst/>
          </a:prstGeom>
        </p:spPr>
      </p:pic>
      <p:pic>
        <p:nvPicPr>
          <p:cNvPr id="25" name="Picture 24" descr="A jar of strawberry jam&#10;&#10;Description automatically generated">
            <a:extLst>
              <a:ext uri="{FF2B5EF4-FFF2-40B4-BE49-F238E27FC236}">
                <a16:creationId xmlns:a16="http://schemas.microsoft.com/office/drawing/2014/main" id="{9B1203D2-B886-C17D-0E07-4F73DEB6E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153" y="4702570"/>
            <a:ext cx="416572" cy="540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101EE9-C4B1-9C76-B8F4-17AD541D7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126452"/>
              </p:ext>
            </p:extLst>
          </p:nvPr>
        </p:nvGraphicFramePr>
        <p:xfrm>
          <a:off x="5932968" y="1165317"/>
          <a:ext cx="5923320" cy="3175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97299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456266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069755">
                  <a:extLst>
                    <a:ext uri="{9D8B030D-6E8A-4147-A177-3AD203B41FA5}">
                      <a16:colId xmlns:a16="http://schemas.microsoft.com/office/drawing/2014/main" val="3571587733"/>
                    </a:ext>
                  </a:extLst>
                </a:gridCol>
              </a:tblGrid>
              <a:tr h="6351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3" name="Picture 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F9FF9D0-4D64-C977-94F4-562AE1C89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760" y="1886165"/>
            <a:ext cx="677160" cy="432000"/>
          </a:xfrm>
          <a:prstGeom prst="rect">
            <a:avLst/>
          </a:prstGeom>
        </p:spPr>
      </p:pic>
      <p:pic>
        <p:nvPicPr>
          <p:cNvPr id="4" name="Picture 3" descr="A piece of butter on a plate&#10;&#10;Description automatically generated">
            <a:extLst>
              <a:ext uri="{FF2B5EF4-FFF2-40B4-BE49-F238E27FC236}">
                <a16:creationId xmlns:a16="http://schemas.microsoft.com/office/drawing/2014/main" id="{7FD1B231-85C5-969E-9F56-03DB82711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844" y="1742165"/>
            <a:ext cx="720000" cy="720000"/>
          </a:xfrm>
          <a:prstGeom prst="rect">
            <a:avLst/>
          </a:prstGeom>
        </p:spPr>
      </p:pic>
      <p:pic>
        <p:nvPicPr>
          <p:cNvPr id="38" name="Picture 3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A00ED9B-9E8B-99FF-B1A0-B4BEE94B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621" y="2534932"/>
            <a:ext cx="677160" cy="432000"/>
          </a:xfrm>
          <a:prstGeom prst="rect">
            <a:avLst/>
          </a:prstGeom>
        </p:spPr>
      </p:pic>
      <p:pic>
        <p:nvPicPr>
          <p:cNvPr id="39" name="Picture 3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CC64136-DADD-BEEF-82D1-4C2ECAACD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85" y="3169556"/>
            <a:ext cx="677160" cy="432000"/>
          </a:xfrm>
          <a:prstGeom prst="rect">
            <a:avLst/>
          </a:prstGeom>
        </p:spPr>
      </p:pic>
      <p:pic>
        <p:nvPicPr>
          <p:cNvPr id="40" name="Picture 39" descr="A piece of butter on a plate&#10;&#10;Description automatically generated">
            <a:extLst>
              <a:ext uri="{FF2B5EF4-FFF2-40B4-BE49-F238E27FC236}">
                <a16:creationId xmlns:a16="http://schemas.microsoft.com/office/drawing/2014/main" id="{B08C8873-65A4-88BF-273D-093094729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123" y="3012938"/>
            <a:ext cx="720000" cy="720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9FD8C3AB-1C47-3FFE-2BBD-99337A459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694" y="3801865"/>
            <a:ext cx="468000" cy="468000"/>
          </a:xfrm>
          <a:prstGeom prst="rect">
            <a:avLst/>
          </a:prstGeom>
        </p:spPr>
      </p:pic>
      <p:pic>
        <p:nvPicPr>
          <p:cNvPr id="43" name="Picture 42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B49ABDC1-EA21-233C-5463-BD08376A4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5826" y="3138722"/>
            <a:ext cx="291801" cy="540000"/>
          </a:xfrm>
          <a:prstGeom prst="rect">
            <a:avLst/>
          </a:prstGeom>
        </p:spPr>
      </p:pic>
      <p:pic>
        <p:nvPicPr>
          <p:cNvPr id="46" name="Picture 45" descr="A cartoon of a milk carton&#10;&#10;Description automatically generated">
            <a:extLst>
              <a:ext uri="{FF2B5EF4-FFF2-40B4-BE49-F238E27FC236}">
                <a16:creationId xmlns:a16="http://schemas.microsoft.com/office/drawing/2014/main" id="{0628A722-1191-347D-1513-330A34151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674" y="1886165"/>
            <a:ext cx="468000" cy="468000"/>
          </a:xfrm>
          <a:prstGeom prst="rect">
            <a:avLst/>
          </a:prstGeom>
        </p:spPr>
      </p:pic>
      <p:pic>
        <p:nvPicPr>
          <p:cNvPr id="47" name="Picture 46" descr="A jar of strawberry jam&#10;&#10;Description automatically generated">
            <a:extLst>
              <a:ext uri="{FF2B5EF4-FFF2-40B4-BE49-F238E27FC236}">
                <a16:creationId xmlns:a16="http://schemas.microsoft.com/office/drawing/2014/main" id="{8C687617-8EE2-5B56-9DB8-C0CAB8A2D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40" y="2487775"/>
            <a:ext cx="416572" cy="540000"/>
          </a:xfrm>
          <a:prstGeom prst="rect">
            <a:avLst/>
          </a:prstGeom>
        </p:spPr>
      </p:pic>
      <p:pic>
        <p:nvPicPr>
          <p:cNvPr id="48" name="Picture 47" descr="A piece of butter on a plate&#10;&#10;Description automatically generated">
            <a:extLst>
              <a:ext uri="{FF2B5EF4-FFF2-40B4-BE49-F238E27FC236}">
                <a16:creationId xmlns:a16="http://schemas.microsoft.com/office/drawing/2014/main" id="{08BAB564-E774-6270-4A0B-82D181071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94" y="2328567"/>
            <a:ext cx="720000" cy="720000"/>
          </a:xfrm>
          <a:prstGeom prst="rect">
            <a:avLst/>
          </a:prstGeom>
        </p:spPr>
      </p:pic>
      <p:pic>
        <p:nvPicPr>
          <p:cNvPr id="49" name="Picture 4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DEBC709-A974-9726-0616-3915B8DC3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85" y="3794258"/>
            <a:ext cx="677160" cy="432000"/>
          </a:xfrm>
          <a:prstGeom prst="rect">
            <a:avLst/>
          </a:prstGeom>
        </p:spPr>
      </p:pic>
      <p:pic>
        <p:nvPicPr>
          <p:cNvPr id="50" name="Picture 49" descr="A jar of strawberry jam&#10;&#10;Description automatically generated">
            <a:extLst>
              <a:ext uri="{FF2B5EF4-FFF2-40B4-BE49-F238E27FC236}">
                <a16:creationId xmlns:a16="http://schemas.microsoft.com/office/drawing/2014/main" id="{86469B1D-F285-9269-C273-3A04BDB2A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7247" y="3749377"/>
            <a:ext cx="416572" cy="540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BB5E4DE-8673-0785-5314-DDE660539391}"/>
              </a:ext>
            </a:extLst>
          </p:cNvPr>
          <p:cNvSpPr/>
          <p:nvPr/>
        </p:nvSpPr>
        <p:spPr>
          <a:xfrm>
            <a:off x="5932968" y="3048567"/>
            <a:ext cx="5923320" cy="66357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1B22F3-2E7B-6337-81D5-9F04C9DA244F}"/>
              </a:ext>
            </a:extLst>
          </p:cNvPr>
          <p:cNvSpPr/>
          <p:nvPr/>
        </p:nvSpPr>
        <p:spPr>
          <a:xfrm>
            <a:off x="5932968" y="3694792"/>
            <a:ext cx="5923320" cy="66357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17F7EC5-4A62-A8BC-B693-8279D409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9339" y="304402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617F7EC5-4A62-A8BC-B693-8279D409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9339" y="304402"/>
                <a:ext cx="4093189" cy="501688"/>
              </a:xfrm>
              <a:blipFill>
                <a:blip r:embed="rId7"/>
                <a:stretch>
                  <a:fillRect t="-2326" b="-1627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73B6A9C3-73FF-81FE-A2CF-21992AFE85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940" y="304402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54" name="Content Placeholder 2">
                <a:extLst>
                  <a:ext uri="{FF2B5EF4-FFF2-40B4-BE49-F238E27FC236}">
                    <a16:creationId xmlns:a16="http://schemas.microsoft.com/office/drawing/2014/main" id="{73B6A9C3-73FF-81FE-A2CF-21992AFE8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40" y="304402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817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333F47F-32E1-7BD3-BCBB-33742D3B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F816D2-28A5-9A89-BB62-7299D40C98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65314"/>
              </p:ext>
            </p:extLst>
          </p:nvPr>
        </p:nvGraphicFramePr>
        <p:xfrm>
          <a:off x="2866511" y="1522592"/>
          <a:ext cx="5543550" cy="1905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56515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903768">
                  <a:extLst>
                    <a:ext uri="{9D8B030D-6E8A-4147-A177-3AD203B41FA5}">
                      <a16:colId xmlns:a16="http://schemas.microsoft.com/office/drawing/2014/main" val="2615404297"/>
                    </a:ext>
                  </a:extLst>
                </a:gridCol>
              </a:tblGrid>
              <a:tr h="6351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</a:tbl>
          </a:graphicData>
        </a:graphic>
      </p:graphicFrame>
      <p:pic>
        <p:nvPicPr>
          <p:cNvPr id="3" name="Picture 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F13AA89-B87A-94D6-3D83-81FCEF083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349" y="2186468"/>
            <a:ext cx="677160" cy="432000"/>
          </a:xfrm>
          <a:prstGeom prst="rect">
            <a:avLst/>
          </a:prstGeom>
        </p:spPr>
      </p:pic>
      <p:pic>
        <p:nvPicPr>
          <p:cNvPr id="4" name="Picture 3" descr="A piece of butter on a plate&#10;&#10;Description automatically generated">
            <a:extLst>
              <a:ext uri="{FF2B5EF4-FFF2-40B4-BE49-F238E27FC236}">
                <a16:creationId xmlns:a16="http://schemas.microsoft.com/office/drawing/2014/main" id="{DA639FDC-AF1C-5F3F-C6F9-8AF59F21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33" y="2042468"/>
            <a:ext cx="720000" cy="720000"/>
          </a:xfrm>
          <a:prstGeom prst="rect">
            <a:avLst/>
          </a:prstGeom>
        </p:spPr>
      </p:pic>
      <p:pic>
        <p:nvPicPr>
          <p:cNvPr id="38" name="Picture 3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44B1576-ED6A-8DD6-4741-1B9B9B946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0" y="2870491"/>
            <a:ext cx="677160" cy="432000"/>
          </a:xfrm>
          <a:prstGeom prst="rect">
            <a:avLst/>
          </a:prstGeom>
        </p:spPr>
      </p:pic>
      <p:pic>
        <p:nvPicPr>
          <p:cNvPr id="46" name="Picture 45" descr="A cartoon of a milk carton&#10;&#10;Description automatically generated">
            <a:extLst>
              <a:ext uri="{FF2B5EF4-FFF2-40B4-BE49-F238E27FC236}">
                <a16:creationId xmlns:a16="http://schemas.microsoft.com/office/drawing/2014/main" id="{0F38F265-54FB-D7C7-AEED-1369FC6EA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263" y="2186468"/>
            <a:ext cx="468000" cy="468000"/>
          </a:xfrm>
          <a:prstGeom prst="rect">
            <a:avLst/>
          </a:prstGeom>
        </p:spPr>
      </p:pic>
      <p:pic>
        <p:nvPicPr>
          <p:cNvPr id="47" name="Picture 46" descr="A jar of strawberry jam&#10;&#10;Description automatically generated">
            <a:extLst>
              <a:ext uri="{FF2B5EF4-FFF2-40B4-BE49-F238E27FC236}">
                <a16:creationId xmlns:a16="http://schemas.microsoft.com/office/drawing/2014/main" id="{7209F4D6-8786-0BEC-0D44-816727B4B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179" y="2823334"/>
            <a:ext cx="416572" cy="540000"/>
          </a:xfrm>
          <a:prstGeom prst="rect">
            <a:avLst/>
          </a:prstGeom>
        </p:spPr>
      </p:pic>
      <p:pic>
        <p:nvPicPr>
          <p:cNvPr id="48" name="Picture 47" descr="A piece of butter on a plate&#10;&#10;Description automatically generated">
            <a:extLst>
              <a:ext uri="{FF2B5EF4-FFF2-40B4-BE49-F238E27FC236}">
                <a16:creationId xmlns:a16="http://schemas.microsoft.com/office/drawing/2014/main" id="{1184EDD9-AF8A-D881-5BC9-6A86BB6DF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433" y="2664126"/>
            <a:ext cx="720000" cy="720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77AE566-BDF2-2277-361A-F8BC917AC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1195"/>
              </p:ext>
            </p:extLst>
          </p:nvPr>
        </p:nvGraphicFramePr>
        <p:xfrm>
          <a:off x="2853267" y="4415017"/>
          <a:ext cx="7172890" cy="127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31726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665874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975290">
                  <a:extLst>
                    <a:ext uri="{9D8B030D-6E8A-4147-A177-3AD203B41FA5}">
                      <a16:colId xmlns:a16="http://schemas.microsoft.com/office/drawing/2014/main" val="1160588320"/>
                    </a:ext>
                  </a:extLst>
                </a:gridCol>
              </a:tblGrid>
              <a:tr h="6351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63514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0AD1A70-B147-A3C7-AEF0-23192EEB3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117" y="5130268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5763F67A-756B-3274-5B47-AA399FB72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24" y="4975866"/>
            <a:ext cx="720000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0E2883CE-323A-5036-A91B-AD57AE8C8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171" y="5112268"/>
            <a:ext cx="468000" cy="468000"/>
          </a:xfrm>
          <a:prstGeom prst="rect">
            <a:avLst/>
          </a:prstGeom>
        </p:spPr>
      </p:pic>
      <p:pic>
        <p:nvPicPr>
          <p:cNvPr id="27" name="Picture 26" descr="A jar of strawberry jam&#10;&#10;Description automatically generated">
            <a:extLst>
              <a:ext uri="{FF2B5EF4-FFF2-40B4-BE49-F238E27FC236}">
                <a16:creationId xmlns:a16="http://schemas.microsoft.com/office/drawing/2014/main" id="{91623EC5-B883-24B9-0EE4-C8A4664C3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882" y="5083866"/>
            <a:ext cx="416572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2A2C830-2DB6-916E-53C2-69F509F457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7057" y="706574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2A2C830-2DB6-916E-53C2-69F509F457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7057" y="706574"/>
                <a:ext cx="4093189" cy="501688"/>
              </a:xfrm>
              <a:blipFill>
                <a:blip r:embed="rId6"/>
                <a:stretch>
                  <a:fillRect t="-2326" b="-139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8A9B53E-F7C0-4F07-B430-171663DFDA59}"/>
              </a:ext>
            </a:extLst>
          </p:cNvPr>
          <p:cNvSpPr/>
          <p:nvPr/>
        </p:nvSpPr>
        <p:spPr>
          <a:xfrm>
            <a:off x="2866511" y="5043678"/>
            <a:ext cx="7159646" cy="64161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7787B9-E94F-6AC7-B4E2-D2FFC0759A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6511" y="3676985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A7787B9-E94F-6AC7-B4E2-D2FFC0759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11" y="3676985"/>
                <a:ext cx="1366922" cy="5016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52754A-93C3-A858-8C02-AFB51A2AC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66511" y="706574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7452754A-93C3-A858-8C02-AFB51A2AC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511" y="706574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22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1A11B88-D9F5-ADD4-4291-A1063723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4F7507F-FF63-1205-D6A6-FE70434E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8" y="5174674"/>
            <a:ext cx="677160" cy="432000"/>
          </a:xfrm>
          <a:prstGeom prst="rect">
            <a:avLst/>
          </a:prstGeom>
        </p:spPr>
      </p:pic>
      <p:pic>
        <p:nvPicPr>
          <p:cNvPr id="4" name="Picture 3" descr="A piece of butter on a plate&#10;&#10;Description automatically generated">
            <a:extLst>
              <a:ext uri="{FF2B5EF4-FFF2-40B4-BE49-F238E27FC236}">
                <a16:creationId xmlns:a16="http://schemas.microsoft.com/office/drawing/2014/main" id="{185F9878-E6E7-AFA6-DA88-0F07D9F1C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472" y="5030674"/>
            <a:ext cx="720000" cy="720000"/>
          </a:xfrm>
          <a:prstGeom prst="rect">
            <a:avLst/>
          </a:prstGeom>
        </p:spPr>
      </p:pic>
      <p:pic>
        <p:nvPicPr>
          <p:cNvPr id="38" name="Picture 3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9FD1294E-BE7F-27E7-9A2C-A2E885BD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8" y="5786017"/>
            <a:ext cx="677160" cy="432000"/>
          </a:xfrm>
          <a:prstGeom prst="rect">
            <a:avLst/>
          </a:prstGeom>
        </p:spPr>
      </p:pic>
      <p:pic>
        <p:nvPicPr>
          <p:cNvPr id="46" name="Picture 45" descr="A cartoon of a milk carton&#10;&#10;Description automatically generated">
            <a:extLst>
              <a:ext uri="{FF2B5EF4-FFF2-40B4-BE49-F238E27FC236}">
                <a16:creationId xmlns:a16="http://schemas.microsoft.com/office/drawing/2014/main" id="{26928553-9437-760D-3FB9-EE220351C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302" y="5174674"/>
            <a:ext cx="468000" cy="468000"/>
          </a:xfrm>
          <a:prstGeom prst="rect">
            <a:avLst/>
          </a:prstGeom>
        </p:spPr>
      </p:pic>
      <p:pic>
        <p:nvPicPr>
          <p:cNvPr id="47" name="Picture 46" descr="A jar of strawberry jam&#10;&#10;Description automatically generated">
            <a:extLst>
              <a:ext uri="{FF2B5EF4-FFF2-40B4-BE49-F238E27FC236}">
                <a16:creationId xmlns:a16="http://schemas.microsoft.com/office/drawing/2014/main" id="{9DD6182A-DDFD-996C-034A-A8A6DE62D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3207" y="5738860"/>
            <a:ext cx="416572" cy="540000"/>
          </a:xfrm>
          <a:prstGeom prst="rect">
            <a:avLst/>
          </a:prstGeom>
        </p:spPr>
      </p:pic>
      <p:pic>
        <p:nvPicPr>
          <p:cNvPr id="48" name="Picture 47" descr="A piece of butter on a plate&#10;&#10;Description automatically generated">
            <a:extLst>
              <a:ext uri="{FF2B5EF4-FFF2-40B4-BE49-F238E27FC236}">
                <a16:creationId xmlns:a16="http://schemas.microsoft.com/office/drawing/2014/main" id="{720F1A94-78A9-9018-B5FF-EE7D6E09D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461" y="5579652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FC17B9EF-8315-40E5-DD24-6A45A3C437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1561" y="177731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FC17B9EF-8315-40E5-DD24-6A45A3C437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561" y="177731"/>
                <a:ext cx="4093189" cy="501688"/>
              </a:xfrm>
              <a:blipFill>
                <a:blip r:embed="rId6"/>
                <a:stretch>
                  <a:fillRect t="-2326" b="-139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0F6EF03-84EE-C205-F8B6-7B7AF7F6F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335613"/>
              </p:ext>
            </p:extLst>
          </p:nvPr>
        </p:nvGraphicFramePr>
        <p:xfrm>
          <a:off x="555845" y="997122"/>
          <a:ext cx="5023688" cy="52959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1810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85474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46404">
                  <a:extLst>
                    <a:ext uri="{9D8B030D-6E8A-4147-A177-3AD203B41FA5}">
                      <a16:colId xmlns:a16="http://schemas.microsoft.com/office/drawing/2014/main" val="4257308625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26406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133181"/>
                  </a:ext>
                </a:extLst>
              </a:tr>
            </a:tbl>
          </a:graphicData>
        </a:graphic>
      </p:graphicFrame>
      <p:pic>
        <p:nvPicPr>
          <p:cNvPr id="22" name="Picture 2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F212A555-05C7-1C06-58CE-9406A840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28" y="1649951"/>
            <a:ext cx="677160" cy="432000"/>
          </a:xfrm>
          <a:prstGeom prst="rect">
            <a:avLst/>
          </a:prstGeom>
        </p:spPr>
      </p:pic>
      <p:pic>
        <p:nvPicPr>
          <p:cNvPr id="23" name="Picture 22" descr="A piece of butter on a plate&#10;&#10;Description automatically generated">
            <a:extLst>
              <a:ext uri="{FF2B5EF4-FFF2-40B4-BE49-F238E27FC236}">
                <a16:creationId xmlns:a16="http://schemas.microsoft.com/office/drawing/2014/main" id="{7AB0A1E9-12EF-5889-FC98-F017F378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912" y="1505951"/>
            <a:ext cx="720000" cy="720000"/>
          </a:xfrm>
          <a:prstGeom prst="rect">
            <a:avLst/>
          </a:prstGeom>
        </p:spPr>
      </p:pic>
      <p:pic>
        <p:nvPicPr>
          <p:cNvPr id="24" name="Picture 23" descr="A cartoon of a milk carton&#10;&#10;Description automatically generated">
            <a:extLst>
              <a:ext uri="{FF2B5EF4-FFF2-40B4-BE49-F238E27FC236}">
                <a16:creationId xmlns:a16="http://schemas.microsoft.com/office/drawing/2014/main" id="{94455F67-C868-059F-46C3-1DB17B3C7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06" y="2241061"/>
            <a:ext cx="468000" cy="468000"/>
          </a:xfrm>
          <a:prstGeom prst="rect">
            <a:avLst/>
          </a:prstGeom>
        </p:spPr>
      </p:pic>
      <p:pic>
        <p:nvPicPr>
          <p:cNvPr id="25" name="Picture 24" descr="A jar of strawberry jam&#10;&#10;Description automatically generated">
            <a:extLst>
              <a:ext uri="{FF2B5EF4-FFF2-40B4-BE49-F238E27FC236}">
                <a16:creationId xmlns:a16="http://schemas.microsoft.com/office/drawing/2014/main" id="{2AA658E8-A792-E496-B476-1163504E3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457" y="2781663"/>
            <a:ext cx="416572" cy="540000"/>
          </a:xfrm>
          <a:prstGeom prst="rect">
            <a:avLst/>
          </a:prstGeom>
        </p:spPr>
      </p:pic>
      <p:pic>
        <p:nvPicPr>
          <p:cNvPr id="28" name="Picture 2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E170944-952A-3773-F10F-DA60C83ED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22" y="2216030"/>
            <a:ext cx="677160" cy="432000"/>
          </a:xfrm>
          <a:prstGeom prst="rect">
            <a:avLst/>
          </a:prstGeom>
        </p:spPr>
      </p:pic>
      <p:pic>
        <p:nvPicPr>
          <p:cNvPr id="29" name="Picture 2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CA1E3E8-8AFD-D3BD-5343-DD515BE1B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28" y="2810510"/>
            <a:ext cx="677160" cy="432000"/>
          </a:xfrm>
          <a:prstGeom prst="rect">
            <a:avLst/>
          </a:prstGeom>
        </p:spPr>
      </p:pic>
      <p:pic>
        <p:nvPicPr>
          <p:cNvPr id="30" name="Picture 29" descr="A piece of butter on a plate&#10;&#10;Description automatically generated">
            <a:extLst>
              <a:ext uri="{FF2B5EF4-FFF2-40B4-BE49-F238E27FC236}">
                <a16:creationId xmlns:a16="http://schemas.microsoft.com/office/drawing/2014/main" id="{D122465C-E308-1F35-6C8A-B3C2EC1D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28" y="3265949"/>
            <a:ext cx="720000" cy="720000"/>
          </a:xfrm>
          <a:prstGeom prst="rect">
            <a:avLst/>
          </a:prstGeom>
        </p:spPr>
      </p:pic>
      <p:pic>
        <p:nvPicPr>
          <p:cNvPr id="31" name="Picture 30" descr="A cartoon of a milk carton&#10;&#10;Description automatically generated">
            <a:extLst>
              <a:ext uri="{FF2B5EF4-FFF2-40B4-BE49-F238E27FC236}">
                <a16:creationId xmlns:a16="http://schemas.microsoft.com/office/drawing/2014/main" id="{28656589-4DED-4EC0-E1F7-5A76B95E5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006" y="3397799"/>
            <a:ext cx="468000" cy="468000"/>
          </a:xfrm>
          <a:prstGeom prst="rect">
            <a:avLst/>
          </a:prstGeom>
        </p:spPr>
      </p:pic>
      <p:pic>
        <p:nvPicPr>
          <p:cNvPr id="32" name="Picture 31" descr="A piece of butter on a plate&#10;&#10;Description automatically generated">
            <a:extLst>
              <a:ext uri="{FF2B5EF4-FFF2-40B4-BE49-F238E27FC236}">
                <a16:creationId xmlns:a16="http://schemas.microsoft.com/office/drawing/2014/main" id="{9C2035F1-6F7B-6D9E-4F69-888D9871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4" y="3828617"/>
            <a:ext cx="720000" cy="720000"/>
          </a:xfrm>
          <a:prstGeom prst="rect">
            <a:avLst/>
          </a:prstGeom>
        </p:spPr>
      </p:pic>
      <p:pic>
        <p:nvPicPr>
          <p:cNvPr id="35" name="Picture 34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0CF9A053-68B5-272D-24E4-1FBB690BF6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671" y="3964860"/>
            <a:ext cx="291801" cy="540000"/>
          </a:xfrm>
          <a:prstGeom prst="rect">
            <a:avLst/>
          </a:prstGeom>
        </p:spPr>
      </p:pic>
      <p:pic>
        <p:nvPicPr>
          <p:cNvPr id="36" name="Picture 35" descr="A piece of butter on a plate&#10;&#10;Description automatically generated">
            <a:extLst>
              <a:ext uri="{FF2B5EF4-FFF2-40B4-BE49-F238E27FC236}">
                <a16:creationId xmlns:a16="http://schemas.microsoft.com/office/drawing/2014/main" id="{1AA5B10D-4C1E-8DA4-11B9-1A846575D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282" y="4441498"/>
            <a:ext cx="720000" cy="720000"/>
          </a:xfrm>
          <a:prstGeom prst="rect">
            <a:avLst/>
          </a:prstGeom>
        </p:spPr>
      </p:pic>
      <p:pic>
        <p:nvPicPr>
          <p:cNvPr id="37" name="Picture 36" descr="A jar of strawberry jam&#10;&#10;Description automatically generated">
            <a:extLst>
              <a:ext uri="{FF2B5EF4-FFF2-40B4-BE49-F238E27FC236}">
                <a16:creationId xmlns:a16="http://schemas.microsoft.com/office/drawing/2014/main" id="{1C5B273C-B769-4D9C-A168-15EFBC59E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286" y="4550170"/>
            <a:ext cx="416572" cy="540000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CAA7AD59-2B0A-09F4-7DEA-C3B1A94B8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716977"/>
              </p:ext>
            </p:extLst>
          </p:nvPr>
        </p:nvGraphicFramePr>
        <p:xfrm>
          <a:off x="6095999" y="1003710"/>
          <a:ext cx="5469467" cy="5275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934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265853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bought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Recommended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26406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133181"/>
                  </a:ext>
                </a:extLst>
              </a:tr>
            </a:tbl>
          </a:graphicData>
        </a:graphic>
      </p:graphicFrame>
      <p:pic>
        <p:nvPicPr>
          <p:cNvPr id="49" name="Picture 4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A552AEF-1E59-8436-6247-1AB2E4BE9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66" y="1658758"/>
            <a:ext cx="677160" cy="432000"/>
          </a:xfrm>
          <a:prstGeom prst="rect">
            <a:avLst/>
          </a:prstGeom>
        </p:spPr>
      </p:pic>
      <p:pic>
        <p:nvPicPr>
          <p:cNvPr id="50" name="Picture 49" descr="A piece of butter on a plate&#10;&#10;Description automatically generated">
            <a:extLst>
              <a:ext uri="{FF2B5EF4-FFF2-40B4-BE49-F238E27FC236}">
                <a16:creationId xmlns:a16="http://schemas.microsoft.com/office/drawing/2014/main" id="{2D8AC1DF-30AB-E96F-7D36-9F53F0033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94" y="1527649"/>
            <a:ext cx="720000" cy="720000"/>
          </a:xfrm>
          <a:prstGeom prst="rect">
            <a:avLst/>
          </a:prstGeom>
        </p:spPr>
      </p:pic>
      <p:pic>
        <p:nvPicPr>
          <p:cNvPr id="51" name="Picture 50" descr="A cartoon of a milk carton&#10;&#10;Description automatically generated">
            <a:extLst>
              <a:ext uri="{FF2B5EF4-FFF2-40B4-BE49-F238E27FC236}">
                <a16:creationId xmlns:a16="http://schemas.microsoft.com/office/drawing/2014/main" id="{CA0396FA-DAE6-A031-575B-2F80AF696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994" y="2247649"/>
            <a:ext cx="468000" cy="468000"/>
          </a:xfrm>
          <a:prstGeom prst="rect">
            <a:avLst/>
          </a:prstGeom>
        </p:spPr>
      </p:pic>
      <p:pic>
        <p:nvPicPr>
          <p:cNvPr id="52" name="Picture 51" descr="A jar of strawberry jam&#10;&#10;Description automatically generated">
            <a:extLst>
              <a:ext uri="{FF2B5EF4-FFF2-40B4-BE49-F238E27FC236}">
                <a16:creationId xmlns:a16="http://schemas.microsoft.com/office/drawing/2014/main" id="{33EC385B-D13B-6167-4CA5-4B6FE05F9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183" y="2797240"/>
            <a:ext cx="416572" cy="540000"/>
          </a:xfrm>
          <a:prstGeom prst="rect">
            <a:avLst/>
          </a:prstGeom>
        </p:spPr>
      </p:pic>
      <p:pic>
        <p:nvPicPr>
          <p:cNvPr id="53" name="Picture 5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7997DC7-3D36-5792-914C-2EA3C8F8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66" y="2272821"/>
            <a:ext cx="677160" cy="432000"/>
          </a:xfrm>
          <a:prstGeom prst="rect">
            <a:avLst/>
          </a:prstGeom>
        </p:spPr>
      </p:pic>
      <p:pic>
        <p:nvPicPr>
          <p:cNvPr id="54" name="Picture 5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96F6D208-0E43-77DE-27E4-A1EEF688A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689" y="2874268"/>
            <a:ext cx="677160" cy="432000"/>
          </a:xfrm>
          <a:prstGeom prst="rect">
            <a:avLst/>
          </a:prstGeom>
        </p:spPr>
      </p:pic>
      <p:pic>
        <p:nvPicPr>
          <p:cNvPr id="55" name="Picture 54" descr="A piece of butter on a plate&#10;&#10;Description automatically generated">
            <a:extLst>
              <a:ext uri="{FF2B5EF4-FFF2-40B4-BE49-F238E27FC236}">
                <a16:creationId xmlns:a16="http://schemas.microsoft.com/office/drawing/2014/main" id="{9B07C542-BA77-53DC-EDE9-466DE356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4437" y="3291681"/>
            <a:ext cx="720000" cy="720000"/>
          </a:xfrm>
          <a:prstGeom prst="rect">
            <a:avLst/>
          </a:prstGeom>
        </p:spPr>
      </p:pic>
      <p:pic>
        <p:nvPicPr>
          <p:cNvPr id="56" name="Picture 55" descr="A cartoon of a milk carton&#10;&#10;Description automatically generated">
            <a:extLst>
              <a:ext uri="{FF2B5EF4-FFF2-40B4-BE49-F238E27FC236}">
                <a16:creationId xmlns:a16="http://schemas.microsoft.com/office/drawing/2014/main" id="{03F15432-CD7B-6835-9600-9B3FE41F5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183" y="3435649"/>
            <a:ext cx="468000" cy="468000"/>
          </a:xfrm>
          <a:prstGeom prst="rect">
            <a:avLst/>
          </a:prstGeom>
        </p:spPr>
      </p:pic>
      <p:pic>
        <p:nvPicPr>
          <p:cNvPr id="57" name="Picture 56" descr="A piece of butter on a plate&#10;&#10;Description automatically generated">
            <a:extLst>
              <a:ext uri="{FF2B5EF4-FFF2-40B4-BE49-F238E27FC236}">
                <a16:creationId xmlns:a16="http://schemas.microsoft.com/office/drawing/2014/main" id="{B0A9448F-8261-1E33-C621-94DD4322F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02" y="3867691"/>
            <a:ext cx="720000" cy="720000"/>
          </a:xfrm>
          <a:prstGeom prst="rect">
            <a:avLst/>
          </a:prstGeom>
        </p:spPr>
      </p:pic>
      <p:pic>
        <p:nvPicPr>
          <p:cNvPr id="58" name="Picture 57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2E2377A3-F23D-05BB-00C2-DD38FC82D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282" y="3985949"/>
            <a:ext cx="291801" cy="540000"/>
          </a:xfrm>
          <a:prstGeom prst="rect">
            <a:avLst/>
          </a:prstGeom>
        </p:spPr>
      </p:pic>
      <p:pic>
        <p:nvPicPr>
          <p:cNvPr id="59" name="Picture 58" descr="A piece of butter on a plate&#10;&#10;Description automatically generated">
            <a:extLst>
              <a:ext uri="{FF2B5EF4-FFF2-40B4-BE49-F238E27FC236}">
                <a16:creationId xmlns:a16="http://schemas.microsoft.com/office/drawing/2014/main" id="{7B3F3C6F-ADAE-496F-FF0E-1AD4505EB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897" y="4466823"/>
            <a:ext cx="720000" cy="720000"/>
          </a:xfrm>
          <a:prstGeom prst="rect">
            <a:avLst/>
          </a:prstGeom>
        </p:spPr>
      </p:pic>
      <p:pic>
        <p:nvPicPr>
          <p:cNvPr id="60" name="Picture 59" descr="A jar of strawberry jam&#10;&#10;Description automatically generated">
            <a:extLst>
              <a:ext uri="{FF2B5EF4-FFF2-40B4-BE49-F238E27FC236}">
                <a16:creationId xmlns:a16="http://schemas.microsoft.com/office/drawing/2014/main" id="{7014A70C-F967-F322-49F4-FB74E1CD4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896" y="4548617"/>
            <a:ext cx="416572" cy="540000"/>
          </a:xfrm>
          <a:prstGeom prst="rect">
            <a:avLst/>
          </a:prstGeom>
        </p:spPr>
      </p:pic>
      <p:pic>
        <p:nvPicPr>
          <p:cNvPr id="62" name="Picture 6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F68C1016-FB6E-F3C2-3051-FDF2F6ECA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01" y="5199962"/>
            <a:ext cx="677160" cy="432000"/>
          </a:xfrm>
          <a:prstGeom prst="rect">
            <a:avLst/>
          </a:prstGeom>
        </p:spPr>
      </p:pic>
      <p:pic>
        <p:nvPicPr>
          <p:cNvPr id="63" name="Picture 62" descr="A piece of butter on a plate&#10;&#10;Description automatically generated">
            <a:extLst>
              <a:ext uri="{FF2B5EF4-FFF2-40B4-BE49-F238E27FC236}">
                <a16:creationId xmlns:a16="http://schemas.microsoft.com/office/drawing/2014/main" id="{7F8D7443-0025-51E9-492D-84CC764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385" y="5055962"/>
            <a:ext cx="720000" cy="720000"/>
          </a:xfrm>
          <a:prstGeom prst="rect">
            <a:avLst/>
          </a:prstGeom>
        </p:spPr>
      </p:pic>
      <p:pic>
        <p:nvPicPr>
          <p:cNvPr id="64" name="Picture 6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3E24C68-8365-45C1-771A-BA01DB47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01" y="5818257"/>
            <a:ext cx="677160" cy="432000"/>
          </a:xfrm>
          <a:prstGeom prst="rect">
            <a:avLst/>
          </a:prstGeom>
        </p:spPr>
      </p:pic>
      <p:pic>
        <p:nvPicPr>
          <p:cNvPr id="65" name="Picture 64" descr="A cartoon of a milk carton&#10;&#10;Description automatically generated">
            <a:extLst>
              <a:ext uri="{FF2B5EF4-FFF2-40B4-BE49-F238E27FC236}">
                <a16:creationId xmlns:a16="http://schemas.microsoft.com/office/drawing/2014/main" id="{FD3831CA-46AE-9DA7-BC78-6CA50A485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468" y="5161498"/>
            <a:ext cx="468000" cy="468000"/>
          </a:xfrm>
          <a:prstGeom prst="rect">
            <a:avLst/>
          </a:prstGeom>
        </p:spPr>
      </p:pic>
      <p:pic>
        <p:nvPicPr>
          <p:cNvPr id="66" name="Picture 65" descr="A jar of strawberry jam&#10;&#10;Description automatically generated">
            <a:extLst>
              <a:ext uri="{FF2B5EF4-FFF2-40B4-BE49-F238E27FC236}">
                <a16:creationId xmlns:a16="http://schemas.microsoft.com/office/drawing/2014/main" id="{D9FF0C0A-7EB1-7B2C-EFA6-1ECB3365A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8967" y="5727907"/>
            <a:ext cx="416572" cy="540000"/>
          </a:xfrm>
          <a:prstGeom prst="rect">
            <a:avLst/>
          </a:prstGeom>
        </p:spPr>
      </p:pic>
      <p:pic>
        <p:nvPicPr>
          <p:cNvPr id="67" name="Picture 6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C43B213-BDF4-6068-B78C-D5C74C43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374" y="561189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8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C814E3B-4ADC-F51E-FD18-505A090A0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0B76F843-9FE9-90E7-31F4-9B700D93AA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1561" y="177731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0B76F843-9FE9-90E7-31F4-9B700D93AA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1561" y="177731"/>
                <a:ext cx="4093189" cy="501688"/>
              </a:xfrm>
              <a:blipFill>
                <a:blip r:embed="rId2"/>
                <a:stretch>
                  <a:fillRect t="-2326" b="-1395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9A6C4416-5D39-B9DA-D592-2278027A888D}"/>
              </a:ext>
            </a:extLst>
          </p:cNvPr>
          <p:cNvGraphicFramePr>
            <a:graphicFrameLocks noGrp="1"/>
          </p:cNvGraphicFramePr>
          <p:nvPr/>
        </p:nvGraphicFramePr>
        <p:xfrm>
          <a:off x="6095999" y="1003710"/>
          <a:ext cx="5469467" cy="5275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0934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265853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8612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bought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Recommended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926406"/>
                  </a:ext>
                </a:extLst>
              </a:tr>
              <a:tr h="58612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133181"/>
                  </a:ext>
                </a:extLst>
              </a:tr>
            </a:tbl>
          </a:graphicData>
        </a:graphic>
      </p:graphicFrame>
      <p:pic>
        <p:nvPicPr>
          <p:cNvPr id="49" name="Picture 4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9DE3BEB-483E-D794-A9F1-AACA201B2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66" y="1658758"/>
            <a:ext cx="677160" cy="432000"/>
          </a:xfrm>
          <a:prstGeom prst="rect">
            <a:avLst/>
          </a:prstGeom>
        </p:spPr>
      </p:pic>
      <p:pic>
        <p:nvPicPr>
          <p:cNvPr id="50" name="Picture 49" descr="A piece of butter on a plate&#10;&#10;Description automatically generated">
            <a:extLst>
              <a:ext uri="{FF2B5EF4-FFF2-40B4-BE49-F238E27FC236}">
                <a16:creationId xmlns:a16="http://schemas.microsoft.com/office/drawing/2014/main" id="{F5E14B19-C3F7-A04C-E701-E93C5AC71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994" y="1527649"/>
            <a:ext cx="720000" cy="720000"/>
          </a:xfrm>
          <a:prstGeom prst="rect">
            <a:avLst/>
          </a:prstGeom>
        </p:spPr>
      </p:pic>
      <p:pic>
        <p:nvPicPr>
          <p:cNvPr id="51" name="Picture 50" descr="A cartoon of a milk carton&#10;&#10;Description automatically generated">
            <a:extLst>
              <a:ext uri="{FF2B5EF4-FFF2-40B4-BE49-F238E27FC236}">
                <a16:creationId xmlns:a16="http://schemas.microsoft.com/office/drawing/2014/main" id="{EF21F07A-1B29-D11E-D8C2-D799DB41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8994" y="2247649"/>
            <a:ext cx="468000" cy="468000"/>
          </a:xfrm>
          <a:prstGeom prst="rect">
            <a:avLst/>
          </a:prstGeom>
        </p:spPr>
      </p:pic>
      <p:pic>
        <p:nvPicPr>
          <p:cNvPr id="52" name="Picture 51" descr="A jar of strawberry jam&#10;&#10;Description automatically generated">
            <a:extLst>
              <a:ext uri="{FF2B5EF4-FFF2-40B4-BE49-F238E27FC236}">
                <a16:creationId xmlns:a16="http://schemas.microsoft.com/office/drawing/2014/main" id="{70A1BFAA-6F96-D6D5-CD5C-3AC17B6B9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183" y="2797240"/>
            <a:ext cx="416572" cy="540000"/>
          </a:xfrm>
          <a:prstGeom prst="rect">
            <a:avLst/>
          </a:prstGeom>
        </p:spPr>
      </p:pic>
      <p:pic>
        <p:nvPicPr>
          <p:cNvPr id="53" name="Picture 5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B1A2D66-8E10-CC09-EB14-7EF895653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66" y="2272821"/>
            <a:ext cx="677160" cy="432000"/>
          </a:xfrm>
          <a:prstGeom prst="rect">
            <a:avLst/>
          </a:prstGeom>
        </p:spPr>
      </p:pic>
      <p:pic>
        <p:nvPicPr>
          <p:cNvPr id="54" name="Picture 5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1E86960-055B-D889-AB0F-C87A16B8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9" y="2874268"/>
            <a:ext cx="677160" cy="432000"/>
          </a:xfrm>
          <a:prstGeom prst="rect">
            <a:avLst/>
          </a:prstGeom>
        </p:spPr>
      </p:pic>
      <p:pic>
        <p:nvPicPr>
          <p:cNvPr id="55" name="Picture 5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2166011-73BE-DE39-8174-A53D4A3A1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437" y="3291681"/>
            <a:ext cx="720000" cy="720000"/>
          </a:xfrm>
          <a:prstGeom prst="rect">
            <a:avLst/>
          </a:prstGeom>
        </p:spPr>
      </p:pic>
      <p:pic>
        <p:nvPicPr>
          <p:cNvPr id="56" name="Picture 55" descr="A cartoon of a milk carton&#10;&#10;Description automatically generated">
            <a:extLst>
              <a:ext uri="{FF2B5EF4-FFF2-40B4-BE49-F238E27FC236}">
                <a16:creationId xmlns:a16="http://schemas.microsoft.com/office/drawing/2014/main" id="{45869E6C-29F8-5E68-1AFF-7BAC6A2F8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183" y="3435649"/>
            <a:ext cx="468000" cy="468000"/>
          </a:xfrm>
          <a:prstGeom prst="rect">
            <a:avLst/>
          </a:prstGeom>
        </p:spPr>
      </p:pic>
      <p:pic>
        <p:nvPicPr>
          <p:cNvPr id="57" name="Picture 56" descr="A piece of butter on a plate&#10;&#10;Description automatically generated">
            <a:extLst>
              <a:ext uri="{FF2B5EF4-FFF2-40B4-BE49-F238E27FC236}">
                <a16:creationId xmlns:a16="http://schemas.microsoft.com/office/drawing/2014/main" id="{CF00DF3F-C581-E392-722D-93721DD9A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402" y="3867691"/>
            <a:ext cx="720000" cy="720000"/>
          </a:xfrm>
          <a:prstGeom prst="rect">
            <a:avLst/>
          </a:prstGeom>
        </p:spPr>
      </p:pic>
      <p:pic>
        <p:nvPicPr>
          <p:cNvPr id="58" name="Picture 57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C6089F73-8E1B-F603-2B5B-36832382C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9282" y="3985949"/>
            <a:ext cx="291801" cy="540000"/>
          </a:xfrm>
          <a:prstGeom prst="rect">
            <a:avLst/>
          </a:prstGeom>
        </p:spPr>
      </p:pic>
      <p:pic>
        <p:nvPicPr>
          <p:cNvPr id="59" name="Picture 58" descr="A piece of butter on a plate&#10;&#10;Description automatically generated">
            <a:extLst>
              <a:ext uri="{FF2B5EF4-FFF2-40B4-BE49-F238E27FC236}">
                <a16:creationId xmlns:a16="http://schemas.microsoft.com/office/drawing/2014/main" id="{9C7B1D6E-84C0-0D7E-8667-15C84D32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897" y="4466823"/>
            <a:ext cx="720000" cy="720000"/>
          </a:xfrm>
          <a:prstGeom prst="rect">
            <a:avLst/>
          </a:prstGeom>
        </p:spPr>
      </p:pic>
      <p:pic>
        <p:nvPicPr>
          <p:cNvPr id="60" name="Picture 59" descr="A jar of strawberry jam&#10;&#10;Description automatically generated">
            <a:extLst>
              <a:ext uri="{FF2B5EF4-FFF2-40B4-BE49-F238E27FC236}">
                <a16:creationId xmlns:a16="http://schemas.microsoft.com/office/drawing/2014/main" id="{0D56E2DA-CE30-5B66-F8A2-E9769B3E7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6896" y="4548617"/>
            <a:ext cx="416572" cy="540000"/>
          </a:xfrm>
          <a:prstGeom prst="rect">
            <a:avLst/>
          </a:prstGeom>
        </p:spPr>
      </p:pic>
      <p:pic>
        <p:nvPicPr>
          <p:cNvPr id="62" name="Picture 6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C763B36-17DF-27AB-6E14-E4F0EE507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01" y="5199962"/>
            <a:ext cx="677160" cy="432000"/>
          </a:xfrm>
          <a:prstGeom prst="rect">
            <a:avLst/>
          </a:prstGeom>
        </p:spPr>
      </p:pic>
      <p:pic>
        <p:nvPicPr>
          <p:cNvPr id="63" name="Picture 62" descr="A piece of butter on a plate&#10;&#10;Description automatically generated">
            <a:extLst>
              <a:ext uri="{FF2B5EF4-FFF2-40B4-BE49-F238E27FC236}">
                <a16:creationId xmlns:a16="http://schemas.microsoft.com/office/drawing/2014/main" id="{0684432E-7324-918C-BE26-3DABC1CA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385" y="5055962"/>
            <a:ext cx="720000" cy="720000"/>
          </a:xfrm>
          <a:prstGeom prst="rect">
            <a:avLst/>
          </a:prstGeom>
        </p:spPr>
      </p:pic>
      <p:pic>
        <p:nvPicPr>
          <p:cNvPr id="64" name="Picture 6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420A84C2-53CC-B240-DB15-FC67EF7E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301" y="5818257"/>
            <a:ext cx="677160" cy="432000"/>
          </a:xfrm>
          <a:prstGeom prst="rect">
            <a:avLst/>
          </a:prstGeom>
        </p:spPr>
      </p:pic>
      <p:pic>
        <p:nvPicPr>
          <p:cNvPr id="65" name="Picture 64" descr="A cartoon of a milk carton&#10;&#10;Description automatically generated">
            <a:extLst>
              <a:ext uri="{FF2B5EF4-FFF2-40B4-BE49-F238E27FC236}">
                <a16:creationId xmlns:a16="http://schemas.microsoft.com/office/drawing/2014/main" id="{2AD7F32A-A85A-A1EC-8FFC-5B3A5C4C4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468" y="5161498"/>
            <a:ext cx="468000" cy="468000"/>
          </a:xfrm>
          <a:prstGeom prst="rect">
            <a:avLst/>
          </a:prstGeom>
        </p:spPr>
      </p:pic>
      <p:pic>
        <p:nvPicPr>
          <p:cNvPr id="66" name="Picture 65" descr="A jar of strawberry jam&#10;&#10;Description automatically generated">
            <a:extLst>
              <a:ext uri="{FF2B5EF4-FFF2-40B4-BE49-F238E27FC236}">
                <a16:creationId xmlns:a16="http://schemas.microsoft.com/office/drawing/2014/main" id="{7C98E0BA-AF69-8C64-229A-1CF9EFE1A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967" y="5727907"/>
            <a:ext cx="416572" cy="540000"/>
          </a:xfrm>
          <a:prstGeom prst="rect">
            <a:avLst/>
          </a:prstGeom>
        </p:spPr>
      </p:pic>
      <p:pic>
        <p:nvPicPr>
          <p:cNvPr id="67" name="Picture 66" descr="A piece of butter on a plate&#10;&#10;Description automatically generated">
            <a:extLst>
              <a:ext uri="{FF2B5EF4-FFF2-40B4-BE49-F238E27FC236}">
                <a16:creationId xmlns:a16="http://schemas.microsoft.com/office/drawing/2014/main" id="{0F1F7053-91D7-6FA9-5F06-20865D6D1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374" y="5611892"/>
            <a:ext cx="720000" cy="7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A971785-28DB-1814-9AF5-9E741ABB66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4971" y="1003710"/>
                <a:ext cx="519301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PH" dirty="0"/>
                  <a:t>We stop at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PH" dirty="0"/>
                  <a:t>because there are no more item-</a:t>
                </a:r>
                <a:r>
                  <a:rPr lang="en-PH" dirty="0" err="1"/>
                  <a:t>tidsets</a:t>
                </a:r>
                <a:r>
                  <a:rPr lang="en-PH" dirty="0"/>
                  <a:t> to combine.</a:t>
                </a:r>
              </a:p>
              <a:p>
                <a:pPr marL="0" indent="0">
                  <a:buNone/>
                </a:pPr>
                <a:endParaRPr lang="en-PH" dirty="0"/>
              </a:p>
              <a:p>
                <a:pPr marL="0" indent="0">
                  <a:buNone/>
                </a:pPr>
                <a:r>
                  <a:rPr lang="en-PH" dirty="0"/>
                  <a:t>Since </a:t>
                </a:r>
                <a14:m>
                  <m:oMath xmlns:m="http://schemas.openxmlformats.org/officeDocument/2006/math"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𝒎𝒊𝒏𝒊𝒎𝒖𝒎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𝒔𝒖𝒑𝒑𝒐𝒓𝒕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PH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PH" dirty="0"/>
                  <a:t>, we conclude the following rules from the given dataset.</a:t>
                </a:r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1A971785-28DB-1814-9AF5-9E741ABB6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71" y="1003710"/>
                <a:ext cx="5193017" cy="4351338"/>
              </a:xfrm>
              <a:prstGeom prst="rect">
                <a:avLst/>
              </a:prstGeom>
              <a:blipFill>
                <a:blip r:embed="rId8"/>
                <a:stretch>
                  <a:fillRect l="-2439" t="-2332" r="-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0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ECLAT Algorithm??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ECLAT Algorithm Example</a:t>
            </a: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1CF3-F71A-A02C-A1DC-4592F795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ECLAT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4D9E-E34D-2924-4931-8A1452C0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000" dirty="0"/>
              <a:t>ECLAT stands for Equivalence Class Clustering and Bottom-up Lattice Traversal</a:t>
            </a:r>
          </a:p>
          <a:p>
            <a:endParaRPr lang="en-PH" sz="3000" dirty="0"/>
          </a:p>
          <a:p>
            <a:r>
              <a:rPr lang="en-PH" sz="3000" dirty="0"/>
              <a:t>ECLAT Algorithm uses a Depth-First search approach and uses less memory than </a:t>
            </a:r>
            <a:r>
              <a:rPr lang="en-PH" sz="3000" dirty="0" err="1"/>
              <a:t>Apriori</a:t>
            </a:r>
            <a:r>
              <a:rPr lang="en-PH" sz="3000" dirty="0"/>
              <a:t> Algorithm</a:t>
            </a:r>
          </a:p>
          <a:p>
            <a:endParaRPr lang="en-PH" sz="3000" dirty="0"/>
          </a:p>
          <a:p>
            <a:r>
              <a:rPr lang="en-PH" sz="3000" dirty="0"/>
              <a:t>ECLAT does not perform repeated scanning of the data to compute individual support values.</a:t>
            </a:r>
          </a:p>
        </p:txBody>
      </p:sp>
    </p:spTree>
    <p:extLst>
      <p:ext uri="{BB962C8B-B14F-4D97-AF65-F5344CB8AC3E}">
        <p14:creationId xmlns:p14="http://schemas.microsoft.com/office/powerpoint/2010/main" val="322918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C30BB9-422D-9B6C-5E60-D7821447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046133-9B55-68B5-C9A2-5C259E4F3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57235"/>
              </p:ext>
            </p:extLst>
          </p:nvPr>
        </p:nvGraphicFramePr>
        <p:xfrm>
          <a:off x="2143852" y="1006809"/>
          <a:ext cx="8128000" cy="42369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66413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904891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54667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37982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659721"/>
                    </a:ext>
                  </a:extLst>
                </a:gridCol>
              </a:tblGrid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6417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408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247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21872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29221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4038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7585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1034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06034"/>
                  </a:ext>
                </a:extLst>
              </a:tr>
            </a:tbl>
          </a:graphicData>
        </a:graphic>
      </p:graphicFrame>
      <p:pic>
        <p:nvPicPr>
          <p:cNvPr id="17" name="Picture 1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789E822-F252-46CF-06F4-90CD407E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52" y="856451"/>
            <a:ext cx="720000" cy="720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A60E99-4F50-0D70-9E5B-9B24EBA55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36" y="1032870"/>
            <a:ext cx="677160" cy="432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C3BF66EC-8750-C1AA-A6D0-9F2F945E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8" y="1342791"/>
            <a:ext cx="720000" cy="720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13C0010-F82A-CE86-C6CA-BDDCCA95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636" y="1800852"/>
            <a:ext cx="720000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EA4F58FB-4AC8-FADB-4F3C-DCD2FB79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89" y="1955919"/>
            <a:ext cx="468000" cy="468000"/>
          </a:xfrm>
          <a:prstGeom prst="rect">
            <a:avLst/>
          </a:prstGeom>
        </p:spPr>
      </p:pic>
      <p:pic>
        <p:nvPicPr>
          <p:cNvPr id="28" name="Picture 2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73F38A9-A729-7BB5-7CB7-6B4EE097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91" y="2430677"/>
            <a:ext cx="677160" cy="432000"/>
          </a:xfrm>
          <a:prstGeom prst="rect">
            <a:avLst/>
          </a:prstGeom>
        </p:spPr>
      </p:pic>
      <p:pic>
        <p:nvPicPr>
          <p:cNvPr id="30" name="Picture 29" descr="A piece of butter on a plate&#10;&#10;Description automatically generated">
            <a:extLst>
              <a:ext uri="{FF2B5EF4-FFF2-40B4-BE49-F238E27FC236}">
                <a16:creationId xmlns:a16="http://schemas.microsoft.com/office/drawing/2014/main" id="{5CE7E762-A55D-FCEE-54FE-21862C87D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61" y="2280042"/>
            <a:ext cx="720000" cy="720000"/>
          </a:xfrm>
          <a:prstGeom prst="rect">
            <a:avLst/>
          </a:prstGeom>
        </p:spPr>
      </p:pic>
      <p:pic>
        <p:nvPicPr>
          <p:cNvPr id="32" name="Picture 3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5662132-F399-63F6-BAC5-13396EAFF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494" y="2922300"/>
            <a:ext cx="677160" cy="432000"/>
          </a:xfrm>
          <a:prstGeom prst="rect">
            <a:avLst/>
          </a:prstGeom>
        </p:spPr>
      </p:pic>
      <p:pic>
        <p:nvPicPr>
          <p:cNvPr id="36" name="Picture 35" descr="A cartoon of a milk carton&#10;&#10;Description automatically generated">
            <a:extLst>
              <a:ext uri="{FF2B5EF4-FFF2-40B4-BE49-F238E27FC236}">
                <a16:creationId xmlns:a16="http://schemas.microsoft.com/office/drawing/2014/main" id="{5F81CAAD-095E-04B3-D7BB-C1CCEB36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89" y="3377923"/>
            <a:ext cx="468000" cy="468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0F91661-4255-A18C-5A87-548DB0C9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498" y="3840600"/>
            <a:ext cx="468000" cy="468000"/>
          </a:xfrm>
          <a:prstGeom prst="rect">
            <a:avLst/>
          </a:prstGeom>
        </p:spPr>
      </p:pic>
      <p:pic>
        <p:nvPicPr>
          <p:cNvPr id="43" name="Picture 42" descr="A cartoon of a milk carton&#10;&#10;Description automatically generated">
            <a:extLst>
              <a:ext uri="{FF2B5EF4-FFF2-40B4-BE49-F238E27FC236}">
                <a16:creationId xmlns:a16="http://schemas.microsoft.com/office/drawing/2014/main" id="{D5810FF9-92F6-92D9-4F1A-0666E0212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91" y="4313583"/>
            <a:ext cx="468000" cy="468000"/>
          </a:xfrm>
          <a:prstGeom prst="rect">
            <a:avLst/>
          </a:prstGeom>
        </p:spPr>
      </p:pic>
      <p:pic>
        <p:nvPicPr>
          <p:cNvPr id="44" name="Picture 4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5BD0671-2201-D7FB-B459-2C6EE6EF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56" y="4331583"/>
            <a:ext cx="677160" cy="432000"/>
          </a:xfrm>
          <a:prstGeom prst="rect">
            <a:avLst/>
          </a:prstGeom>
        </p:spPr>
      </p:pic>
      <p:pic>
        <p:nvPicPr>
          <p:cNvPr id="45" name="Picture 44" descr="A piece of butter on a plate&#10;&#10;Description automatically generated">
            <a:extLst>
              <a:ext uri="{FF2B5EF4-FFF2-40B4-BE49-F238E27FC236}">
                <a16:creationId xmlns:a16="http://schemas.microsoft.com/office/drawing/2014/main" id="{AE67EFA6-FEC8-2D8E-A5A8-15EAD64C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389" y="4175542"/>
            <a:ext cx="720000" cy="720000"/>
          </a:xfrm>
          <a:prstGeom prst="rect">
            <a:avLst/>
          </a:prstGeom>
        </p:spPr>
      </p:pic>
      <p:pic>
        <p:nvPicPr>
          <p:cNvPr id="46" name="Picture 4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661B40F-32D1-B7F7-0CBA-0BD0427E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191" y="4811730"/>
            <a:ext cx="677160" cy="432000"/>
          </a:xfrm>
          <a:prstGeom prst="rect">
            <a:avLst/>
          </a:prstGeom>
        </p:spPr>
      </p:pic>
      <p:pic>
        <p:nvPicPr>
          <p:cNvPr id="47" name="Picture 46" descr="A piece of butter on a plate&#10;&#10;Description automatically generated">
            <a:extLst>
              <a:ext uri="{FF2B5EF4-FFF2-40B4-BE49-F238E27FC236}">
                <a16:creationId xmlns:a16="http://schemas.microsoft.com/office/drawing/2014/main" id="{428C3380-A3DE-9EB5-C817-9FF6C4033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82" y="4650546"/>
            <a:ext cx="720000" cy="720000"/>
          </a:xfrm>
          <a:prstGeom prst="rect">
            <a:avLst/>
          </a:prstGeom>
        </p:spPr>
      </p:pic>
      <p:pic>
        <p:nvPicPr>
          <p:cNvPr id="2" name="Picture 1" descr="A jar of strawberry jam&#10;&#10;Description automatically generated">
            <a:extLst>
              <a:ext uri="{FF2B5EF4-FFF2-40B4-BE49-F238E27FC236}">
                <a16:creationId xmlns:a16="http://schemas.microsoft.com/office/drawing/2014/main" id="{56BC267A-AD85-1B1D-3917-C903E21D3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284" y="1068870"/>
            <a:ext cx="277715" cy="360000"/>
          </a:xfrm>
          <a:prstGeom prst="rect">
            <a:avLst/>
          </a:prstGeom>
        </p:spPr>
      </p:pic>
      <p:pic>
        <p:nvPicPr>
          <p:cNvPr id="3" name="Picture 2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50E72116-B070-9738-E5CF-7516D78F45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341" y="1494192"/>
            <a:ext cx="233441" cy="432000"/>
          </a:xfrm>
          <a:prstGeom prst="rect">
            <a:avLst/>
          </a:prstGeom>
        </p:spPr>
      </p:pic>
      <p:pic>
        <p:nvPicPr>
          <p:cNvPr id="4" name="Picture 3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B40BB24C-1277-06BD-1C7F-9EAE94F2C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922" y="2430677"/>
            <a:ext cx="233441" cy="432000"/>
          </a:xfrm>
          <a:prstGeom prst="rect">
            <a:avLst/>
          </a:prstGeom>
        </p:spPr>
      </p:pic>
      <p:pic>
        <p:nvPicPr>
          <p:cNvPr id="5" name="Picture 4" descr="A cartoon of a milk carton&#10;&#10;Description automatically generated">
            <a:extLst>
              <a:ext uri="{FF2B5EF4-FFF2-40B4-BE49-F238E27FC236}">
                <a16:creationId xmlns:a16="http://schemas.microsoft.com/office/drawing/2014/main" id="{7AD60967-6129-837E-3133-1833AFEED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389" y="2886300"/>
            <a:ext cx="468000" cy="468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62083229-E8E5-DEE8-55C6-66D9A27A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796" y="3201805"/>
            <a:ext cx="720000" cy="720000"/>
          </a:xfrm>
          <a:prstGeom prst="rect">
            <a:avLst/>
          </a:prstGeom>
        </p:spPr>
      </p:pic>
      <p:pic>
        <p:nvPicPr>
          <p:cNvPr id="7" name="Picture 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BFAA445-683D-D388-04BD-B03D8B7D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36" y="3856163"/>
            <a:ext cx="677160" cy="432000"/>
          </a:xfrm>
          <a:prstGeom prst="rect">
            <a:avLst/>
          </a:prstGeom>
        </p:spPr>
      </p:pic>
      <p:pic>
        <p:nvPicPr>
          <p:cNvPr id="8" name="Picture 7" descr="A jar of strawberry jam&#10;&#10;Description automatically generated">
            <a:extLst>
              <a:ext uri="{FF2B5EF4-FFF2-40B4-BE49-F238E27FC236}">
                <a16:creationId xmlns:a16="http://schemas.microsoft.com/office/drawing/2014/main" id="{5EAE1C44-6C22-D2D3-0C26-C15CC2EE9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766" y="4363453"/>
            <a:ext cx="277715" cy="360000"/>
          </a:xfrm>
          <a:prstGeom prst="rect">
            <a:avLst/>
          </a:prstGeom>
        </p:spPr>
      </p:pic>
      <p:pic>
        <p:nvPicPr>
          <p:cNvPr id="9" name="Picture 8" descr="A cartoon of a milk carton&#10;&#10;Description automatically generated">
            <a:extLst>
              <a:ext uri="{FF2B5EF4-FFF2-40B4-BE49-F238E27FC236}">
                <a16:creationId xmlns:a16="http://schemas.microsoft.com/office/drawing/2014/main" id="{60F791CB-4D01-2344-0A3D-95A90F174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091" y="479373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4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64E8A7-521C-2135-FD7A-71D14F6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5914BF-93AD-CFE6-85D4-1A5E7C5C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685864"/>
              </p:ext>
            </p:extLst>
          </p:nvPr>
        </p:nvGraphicFramePr>
        <p:xfrm>
          <a:off x="1676681" y="1269000"/>
          <a:ext cx="9000000" cy="43200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00000">
                  <a:extLst>
                    <a:ext uri="{9D8B030D-6E8A-4147-A177-3AD203B41FA5}">
                      <a16:colId xmlns:a16="http://schemas.microsoft.com/office/drawing/2014/main" val="2614482314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1222376207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137086223"/>
                    </a:ext>
                  </a:extLst>
                </a:gridCol>
                <a:gridCol w="1500000">
                  <a:extLst>
                    <a:ext uri="{9D8B030D-6E8A-4147-A177-3AD203B41FA5}">
                      <a16:colId xmlns:a16="http://schemas.microsoft.com/office/drawing/2014/main" val="106962390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Transaction</a:t>
                      </a:r>
                    </a:p>
                  </a:txBody>
                  <a:tcPr anchor="ctr"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Milk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Egg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Bread 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Butter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Ketchup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133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7347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2931"/>
                  </a:ext>
                </a:extLst>
              </a:tr>
            </a:tbl>
          </a:graphicData>
        </a:graphic>
      </p:graphicFrame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2DF25EE8-01CA-0448-C7FB-13C14F6E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034" y="572419"/>
            <a:ext cx="1080000" cy="1080000"/>
          </a:xfrm>
          <a:prstGeom prst="rect">
            <a:avLst/>
          </a:prstGeom>
        </p:spPr>
      </p:pic>
      <p:pic>
        <p:nvPicPr>
          <p:cNvPr id="31" name="Picture 30" descr="A piece of butter on a plate&#10;&#10;Description automatically generated">
            <a:extLst>
              <a:ext uri="{FF2B5EF4-FFF2-40B4-BE49-F238E27FC236}">
                <a16:creationId xmlns:a16="http://schemas.microsoft.com/office/drawing/2014/main" id="{A3C36F10-D55B-D4E3-AC7C-70993F31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60" y="729000"/>
            <a:ext cx="1080000" cy="1080000"/>
          </a:xfrm>
          <a:prstGeom prst="rect">
            <a:avLst/>
          </a:prstGeom>
        </p:spPr>
      </p:pic>
      <p:pic>
        <p:nvPicPr>
          <p:cNvPr id="33" name="Picture 3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8E1F68F-EAF5-D310-B322-30311058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614" y="872393"/>
            <a:ext cx="1128600" cy="720000"/>
          </a:xfrm>
          <a:prstGeom prst="rect">
            <a:avLst/>
          </a:prstGeom>
        </p:spPr>
      </p:pic>
      <p:pic>
        <p:nvPicPr>
          <p:cNvPr id="10" name="Picture 9" descr="A jar of strawberry jam&#10;&#10;Description automatically generated">
            <a:extLst>
              <a:ext uri="{FF2B5EF4-FFF2-40B4-BE49-F238E27FC236}">
                <a16:creationId xmlns:a16="http://schemas.microsoft.com/office/drawing/2014/main" id="{578DD87E-218C-FA0D-5E29-3D4FD708C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460" y="692393"/>
            <a:ext cx="694286" cy="900000"/>
          </a:xfrm>
          <a:prstGeom prst="rect">
            <a:avLst/>
          </a:prstGeom>
        </p:spPr>
      </p:pic>
      <p:pic>
        <p:nvPicPr>
          <p:cNvPr id="12" name="Picture 11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F2D2B5DF-48C4-4009-C24A-4B5F678112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32" y="512393"/>
            <a:ext cx="583602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5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781C1E-9DEC-1302-DF9C-70083820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table with food items on it&#10;&#10;Description automatically generated">
            <a:extLst>
              <a:ext uri="{FF2B5EF4-FFF2-40B4-BE49-F238E27FC236}">
                <a16:creationId xmlns:a16="http://schemas.microsoft.com/office/drawing/2014/main" id="{CB272D11-391B-35DD-DEE4-11735CE8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9" y="1096659"/>
            <a:ext cx="6842622" cy="3859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28E1E9-B1B2-0B93-0ED9-8B684C018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67139"/>
              </p:ext>
            </p:extLst>
          </p:nvPr>
        </p:nvGraphicFramePr>
        <p:xfrm>
          <a:off x="7865533" y="1308065"/>
          <a:ext cx="3902907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0969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3009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71840">
                  <a:extLst>
                    <a:ext uri="{9D8B030D-6E8A-4147-A177-3AD203B41FA5}">
                      <a16:colId xmlns:a16="http://schemas.microsoft.com/office/drawing/2014/main" val="3839810422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90653136-D99D-DE95-94BE-BCF279B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046" y="1984088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FA583D1A-4AE6-E368-5EC6-3C701B1DD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46" y="2434666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1330814A-2805-EB62-6566-D853DFEE2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046" y="3195000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81BBFDDC-E089-950A-A70F-87918117A6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859" y="3745962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17E36A2E-F77C-A6B0-CC99-24956B8B9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474" y="4349510"/>
            <a:ext cx="416572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54C1496-D461-9709-4727-F055C52268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3797" y="334838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054C1496-D461-9709-4727-F055C52268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3797" y="334838"/>
                <a:ext cx="4093189" cy="501688"/>
              </a:xfrm>
              <a:blipFill>
                <a:blip r:embed="rId8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4E97ABA-8732-FA13-E1AE-4C5184CCFE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9910" y="334838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F4E97ABA-8732-FA13-E1AE-4C5184CCF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10" y="334838"/>
                <a:ext cx="1366922" cy="5016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01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F6D23CC-EBFB-8A1C-2289-B06028C8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FB906A-FD5E-E274-3522-E4C9EA185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6571"/>
              </p:ext>
            </p:extLst>
          </p:nvPr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B403DC1-507D-144F-DAB3-C5EEBADC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04DE88E8-218C-0C36-E215-0CFF020D0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20F27B6A-BC40-B1BC-DB1D-672799E47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DBB351FC-1AEE-587C-3A01-9A3386139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7D5CBF02-DF1D-65D6-C6A8-F2D3B9F4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4776BA2-B7D1-0628-E3B3-F627A8F4F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57842"/>
              </p:ext>
            </p:extLst>
          </p:nvPr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11176D2E-839D-94DE-4E72-0D2884CF6506}"/>
              </a:ext>
            </a:extLst>
          </p:cNvPr>
          <p:cNvGrpSpPr/>
          <p:nvPr/>
        </p:nvGrpSpPr>
        <p:grpSpPr>
          <a:xfrm>
            <a:off x="6088565" y="725448"/>
            <a:ext cx="1690084" cy="720000"/>
            <a:chOff x="6088565" y="725448"/>
            <a:chExt cx="1690084" cy="720000"/>
          </a:xfrm>
        </p:grpSpPr>
        <p:pic>
          <p:nvPicPr>
            <p:cNvPr id="12" name="Picture 11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88D33788-0CE8-9DF7-26B7-4D477C37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869448"/>
              <a:ext cx="677160" cy="432000"/>
            </a:xfrm>
            <a:prstGeom prst="rect">
              <a:avLst/>
            </a:prstGeom>
          </p:spPr>
        </p:pic>
        <p:pic>
          <p:nvPicPr>
            <p:cNvPr id="13" name="Picture 12" descr="A piece of butter on a plate&#10;&#10;Description automatically generated">
              <a:extLst>
                <a:ext uri="{FF2B5EF4-FFF2-40B4-BE49-F238E27FC236}">
                  <a16:creationId xmlns:a16="http://schemas.microsoft.com/office/drawing/2014/main" id="{ED58DB9C-A7EA-300D-F2FE-646BBC4D5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649" y="725448"/>
              <a:ext cx="720000" cy="72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4BD617-CC27-C210-AD82-C6F940F6629C}"/>
              </a:ext>
            </a:extLst>
          </p:cNvPr>
          <p:cNvGrpSpPr/>
          <p:nvPr/>
        </p:nvGrpSpPr>
        <p:grpSpPr>
          <a:xfrm>
            <a:off x="6088565" y="1445448"/>
            <a:ext cx="1564084" cy="493031"/>
            <a:chOff x="6088565" y="1445448"/>
            <a:chExt cx="1564084" cy="493031"/>
          </a:xfrm>
        </p:grpSpPr>
        <p:pic>
          <p:nvPicPr>
            <p:cNvPr id="14" name="Picture 13" descr="A cartoon of a milk carton&#10;&#10;Description automatically generated">
              <a:extLst>
                <a:ext uri="{FF2B5EF4-FFF2-40B4-BE49-F238E27FC236}">
                  <a16:creationId xmlns:a16="http://schemas.microsoft.com/office/drawing/2014/main" id="{6422AEC9-2D8E-08F7-B918-C5EBC15A4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4649" y="1470479"/>
              <a:ext cx="468000" cy="468000"/>
            </a:xfrm>
            <a:prstGeom prst="rect">
              <a:avLst/>
            </a:prstGeom>
          </p:spPr>
        </p:pic>
        <p:pic>
          <p:nvPicPr>
            <p:cNvPr id="17" name="Picture 16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0E2B353E-BADD-FCC6-264A-7F6FD6015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1445448"/>
              <a:ext cx="677160" cy="432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1E60500-29FF-7174-8755-841BCCA3B593}"/>
              </a:ext>
            </a:extLst>
          </p:cNvPr>
          <p:cNvGrpSpPr/>
          <p:nvPr/>
        </p:nvGrpSpPr>
        <p:grpSpPr>
          <a:xfrm>
            <a:off x="6088565" y="2025368"/>
            <a:ext cx="1507511" cy="540000"/>
            <a:chOff x="6088565" y="2025368"/>
            <a:chExt cx="1507511" cy="540000"/>
          </a:xfrm>
        </p:grpSpPr>
        <p:pic>
          <p:nvPicPr>
            <p:cNvPr id="15" name="Picture 14" descr="A can of soda with water drops&#10;&#10;Description automatically generated">
              <a:extLst>
                <a:ext uri="{FF2B5EF4-FFF2-40B4-BE49-F238E27FC236}">
                  <a16:creationId xmlns:a16="http://schemas.microsoft.com/office/drawing/2014/main" id="{3D518C2E-8292-C714-FA66-8C43E2CD2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4275" y="2025368"/>
              <a:ext cx="291801" cy="540000"/>
            </a:xfrm>
            <a:prstGeom prst="rect">
              <a:avLst/>
            </a:prstGeom>
          </p:spPr>
        </p:pic>
        <p:pic>
          <p:nvPicPr>
            <p:cNvPr id="18" name="Picture 17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DE13E4EA-BC6D-A104-2141-DB847C96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037034"/>
              <a:ext cx="677160" cy="432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63C2644-6E7D-416E-E691-DAD9CAD3F4C4}"/>
              </a:ext>
            </a:extLst>
          </p:cNvPr>
          <p:cNvGrpSpPr/>
          <p:nvPr/>
        </p:nvGrpSpPr>
        <p:grpSpPr>
          <a:xfrm>
            <a:off x="6088565" y="2599773"/>
            <a:ext cx="1577201" cy="540000"/>
            <a:chOff x="6088565" y="2599773"/>
            <a:chExt cx="1577201" cy="540000"/>
          </a:xfrm>
        </p:grpSpPr>
        <p:pic>
          <p:nvPicPr>
            <p:cNvPr id="16" name="Picture 15" descr="A jar of strawberry jam&#10;&#10;Description automatically generated">
              <a:extLst>
                <a:ext uri="{FF2B5EF4-FFF2-40B4-BE49-F238E27FC236}">
                  <a16:creationId xmlns:a16="http://schemas.microsoft.com/office/drawing/2014/main" id="{F3329E90-E36C-C61D-F99B-D7B02B2D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194" y="2599773"/>
              <a:ext cx="416572" cy="540000"/>
            </a:xfrm>
            <a:prstGeom prst="rect">
              <a:avLst/>
            </a:prstGeom>
          </p:spPr>
        </p:pic>
        <p:pic>
          <p:nvPicPr>
            <p:cNvPr id="19" name="Picture 18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063EC7D7-038C-ECFF-D3C4-F217A8966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628620"/>
              <a:ext cx="677160" cy="43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CC4739EA-C26C-0AA2-D897-7F782FFE78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CC4739EA-C26C-0AA2-D897-7F782FFE78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0A55506-14E2-23E2-2ADF-C103BE70E0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50A55506-14E2-23E2-2ADF-C103BE70E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51739733-08C6-A9E8-3C36-CC75B2E6322A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V="1">
            <a:off x="830402" y="2532434"/>
            <a:ext cx="21420" cy="576000"/>
          </a:xfrm>
          <a:prstGeom prst="bentConnector3">
            <a:avLst>
              <a:gd name="adj1" fmla="val 278783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7157ED0-2940-309E-3F20-7822924ED405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H="1" flipV="1">
            <a:off x="851822" y="2532434"/>
            <a:ext cx="104580" cy="1170000"/>
          </a:xfrm>
          <a:prstGeom prst="bentConnector3">
            <a:avLst>
              <a:gd name="adj1" fmla="val -57480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E1ACA455-3465-1FDF-5DB0-9DC52C94D830}"/>
              </a:ext>
            </a:extLst>
          </p:cNvPr>
          <p:cNvCxnSpPr>
            <a:cxnSpLocks/>
            <a:stCxn id="6" idx="1"/>
            <a:endCxn id="9" idx="1"/>
          </p:cNvCxnSpPr>
          <p:nvPr/>
        </p:nvCxnSpPr>
        <p:spPr>
          <a:xfrm rot="10800000" flipH="1" flipV="1">
            <a:off x="851822" y="2532434"/>
            <a:ext cx="192680" cy="1779882"/>
          </a:xfrm>
          <a:prstGeom prst="bentConnector3">
            <a:avLst>
              <a:gd name="adj1" fmla="val -31198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E53321C5-832A-CE6E-BBA9-A94B5BFA3DE1}"/>
              </a:ext>
            </a:extLst>
          </p:cNvPr>
          <p:cNvCxnSpPr>
            <a:cxnSpLocks/>
            <a:stCxn id="6" idx="1"/>
            <a:endCxn id="11" idx="1"/>
          </p:cNvCxnSpPr>
          <p:nvPr/>
        </p:nvCxnSpPr>
        <p:spPr>
          <a:xfrm rot="10800000" flipH="1" flipV="1">
            <a:off x="851822" y="2532434"/>
            <a:ext cx="156008" cy="2376810"/>
          </a:xfrm>
          <a:prstGeom prst="bentConnector3">
            <a:avLst>
              <a:gd name="adj1" fmla="val -38532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70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826270-6A63-B047-6B64-61A468AB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42AD1E-6BF9-0709-35F7-B6170F810056}"/>
              </a:ext>
            </a:extLst>
          </p:cNvPr>
          <p:cNvGraphicFramePr>
            <a:graphicFrameLocks noGrp="1"/>
          </p:cNvGraphicFramePr>
          <p:nvPr/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72A0A19-08B7-344B-ED50-35F3DA513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596BC419-837C-534D-B0AD-6A2BBBA4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D93AA42A-6E10-3599-F668-DD68FEC73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B69CDFFE-1937-2072-DDE8-EDAFA3738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2129B0EA-22F2-CF4E-FFE6-7B6C439FAA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278625-636D-3C04-F9E1-C95261C2BF50}"/>
              </a:ext>
            </a:extLst>
          </p:cNvPr>
          <p:cNvGraphicFramePr>
            <a:graphicFrameLocks noGrp="1"/>
          </p:cNvGraphicFramePr>
          <p:nvPr/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2D63D330-4C7D-15FF-A7FF-DC5247B8C7AD}"/>
              </a:ext>
            </a:extLst>
          </p:cNvPr>
          <p:cNvGrpSpPr/>
          <p:nvPr/>
        </p:nvGrpSpPr>
        <p:grpSpPr>
          <a:xfrm>
            <a:off x="6088565" y="725448"/>
            <a:ext cx="1690084" cy="720000"/>
            <a:chOff x="6088565" y="725448"/>
            <a:chExt cx="1690084" cy="720000"/>
          </a:xfrm>
        </p:grpSpPr>
        <p:pic>
          <p:nvPicPr>
            <p:cNvPr id="12" name="Picture 11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F716FFB3-4DC6-7D5C-E6C1-9D2C0D3F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869448"/>
              <a:ext cx="677160" cy="432000"/>
            </a:xfrm>
            <a:prstGeom prst="rect">
              <a:avLst/>
            </a:prstGeom>
          </p:spPr>
        </p:pic>
        <p:pic>
          <p:nvPicPr>
            <p:cNvPr id="13" name="Picture 12" descr="A piece of butter on a plate&#10;&#10;Description automatically generated">
              <a:extLst>
                <a:ext uri="{FF2B5EF4-FFF2-40B4-BE49-F238E27FC236}">
                  <a16:creationId xmlns:a16="http://schemas.microsoft.com/office/drawing/2014/main" id="{0582B294-76BC-8BCE-1808-D76E0DDF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649" y="725448"/>
              <a:ext cx="720000" cy="72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671B842-B5E3-3484-4BC1-5571D6467F58}"/>
              </a:ext>
            </a:extLst>
          </p:cNvPr>
          <p:cNvGrpSpPr/>
          <p:nvPr/>
        </p:nvGrpSpPr>
        <p:grpSpPr>
          <a:xfrm>
            <a:off x="6088565" y="1445448"/>
            <a:ext cx="1564084" cy="493031"/>
            <a:chOff x="6088565" y="1445448"/>
            <a:chExt cx="1564084" cy="493031"/>
          </a:xfrm>
        </p:grpSpPr>
        <p:pic>
          <p:nvPicPr>
            <p:cNvPr id="14" name="Picture 13" descr="A cartoon of a milk carton&#10;&#10;Description automatically generated">
              <a:extLst>
                <a:ext uri="{FF2B5EF4-FFF2-40B4-BE49-F238E27FC236}">
                  <a16:creationId xmlns:a16="http://schemas.microsoft.com/office/drawing/2014/main" id="{B60528D8-19F9-84D0-5766-5DE99B12B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4649" y="1470479"/>
              <a:ext cx="468000" cy="468000"/>
            </a:xfrm>
            <a:prstGeom prst="rect">
              <a:avLst/>
            </a:prstGeom>
          </p:spPr>
        </p:pic>
        <p:pic>
          <p:nvPicPr>
            <p:cNvPr id="17" name="Picture 16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C60E7CBE-0EF4-630F-093B-609A141D6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1445448"/>
              <a:ext cx="677160" cy="432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9CDA6F-AA20-5A38-DCEF-D1B0A96894AA}"/>
              </a:ext>
            </a:extLst>
          </p:cNvPr>
          <p:cNvGrpSpPr/>
          <p:nvPr/>
        </p:nvGrpSpPr>
        <p:grpSpPr>
          <a:xfrm>
            <a:off x="6088565" y="2025368"/>
            <a:ext cx="1507511" cy="540000"/>
            <a:chOff x="6088565" y="2025368"/>
            <a:chExt cx="1507511" cy="540000"/>
          </a:xfrm>
        </p:grpSpPr>
        <p:pic>
          <p:nvPicPr>
            <p:cNvPr id="15" name="Picture 14" descr="A can of soda with water drops&#10;&#10;Description automatically generated">
              <a:extLst>
                <a:ext uri="{FF2B5EF4-FFF2-40B4-BE49-F238E27FC236}">
                  <a16:creationId xmlns:a16="http://schemas.microsoft.com/office/drawing/2014/main" id="{6292B06D-D2E2-2DD4-38BC-AD6067C2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4275" y="2025368"/>
              <a:ext cx="291801" cy="540000"/>
            </a:xfrm>
            <a:prstGeom prst="rect">
              <a:avLst/>
            </a:prstGeom>
          </p:spPr>
        </p:pic>
        <p:pic>
          <p:nvPicPr>
            <p:cNvPr id="18" name="Picture 17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D636AB97-5403-F4E2-63CC-077480748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037034"/>
              <a:ext cx="677160" cy="432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BEE18EF-749E-DA21-7297-2F09439B06CF}"/>
              </a:ext>
            </a:extLst>
          </p:cNvPr>
          <p:cNvGrpSpPr/>
          <p:nvPr/>
        </p:nvGrpSpPr>
        <p:grpSpPr>
          <a:xfrm>
            <a:off x="6088565" y="2599773"/>
            <a:ext cx="1577201" cy="540000"/>
            <a:chOff x="6088565" y="2599773"/>
            <a:chExt cx="1577201" cy="540000"/>
          </a:xfrm>
        </p:grpSpPr>
        <p:pic>
          <p:nvPicPr>
            <p:cNvPr id="16" name="Picture 15" descr="A jar of strawberry jam&#10;&#10;Description automatically generated">
              <a:extLst>
                <a:ext uri="{FF2B5EF4-FFF2-40B4-BE49-F238E27FC236}">
                  <a16:creationId xmlns:a16="http://schemas.microsoft.com/office/drawing/2014/main" id="{BF2240B9-E2A9-7475-191A-D04B4EA2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194" y="2599773"/>
              <a:ext cx="416572" cy="540000"/>
            </a:xfrm>
            <a:prstGeom prst="rect">
              <a:avLst/>
            </a:prstGeom>
          </p:spPr>
        </p:pic>
        <p:pic>
          <p:nvPicPr>
            <p:cNvPr id="19" name="Picture 18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51879696-6AB2-A7A6-A79B-D011F2B7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628620"/>
              <a:ext cx="677160" cy="43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5B8E4F-23C6-1FBA-D8F1-D44E995CA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A85B8E4F-23C6-1FBA-D8F1-D44E995CA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04AD75CE-D438-EFC4-2FB4-4A9DF15CC2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04AD75CE-D438-EFC4-2FB4-4A9DF15CC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4631C02-9637-737A-4683-D3D8D9CFFBCA}"/>
              </a:ext>
            </a:extLst>
          </p:cNvPr>
          <p:cNvCxnSpPr>
            <a:cxnSpLocks/>
            <a:stCxn id="7" idx="1"/>
            <a:endCxn id="8" idx="1"/>
          </p:cNvCxnSpPr>
          <p:nvPr/>
        </p:nvCxnSpPr>
        <p:spPr>
          <a:xfrm rot="10800000" flipH="1" flipV="1">
            <a:off x="830402" y="3108434"/>
            <a:ext cx="126000" cy="594000"/>
          </a:xfrm>
          <a:prstGeom prst="bentConnector3">
            <a:avLst>
              <a:gd name="adj1" fmla="val -18142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C8967AE0-97B4-35FE-962F-D84B4B88810B}"/>
              </a:ext>
            </a:extLst>
          </p:cNvPr>
          <p:cNvCxnSpPr>
            <a:cxnSpLocks/>
            <a:stCxn id="7" idx="1"/>
            <a:endCxn id="9" idx="1"/>
          </p:cNvCxnSpPr>
          <p:nvPr/>
        </p:nvCxnSpPr>
        <p:spPr>
          <a:xfrm rot="10800000" flipH="1" flipV="1">
            <a:off x="830402" y="3108434"/>
            <a:ext cx="214100" cy="1203882"/>
          </a:xfrm>
          <a:prstGeom prst="bentConnector3">
            <a:avLst>
              <a:gd name="adj1" fmla="val -10677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1FE996A-5393-EC94-8106-498D762198C6}"/>
              </a:ext>
            </a:extLst>
          </p:cNvPr>
          <p:cNvCxnSpPr>
            <a:cxnSpLocks/>
            <a:stCxn id="7" idx="1"/>
            <a:endCxn id="11" idx="1"/>
          </p:cNvCxnSpPr>
          <p:nvPr/>
        </p:nvCxnSpPr>
        <p:spPr>
          <a:xfrm rot="10800000" flipH="1" flipV="1">
            <a:off x="830402" y="3108434"/>
            <a:ext cx="177428" cy="1800810"/>
          </a:xfrm>
          <a:prstGeom prst="bentConnector3">
            <a:avLst>
              <a:gd name="adj1" fmla="val -12884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piece of butter on a plate&#10;&#10;Description automatically generated">
            <a:extLst>
              <a:ext uri="{FF2B5EF4-FFF2-40B4-BE49-F238E27FC236}">
                <a16:creationId xmlns:a16="http://schemas.microsoft.com/office/drawing/2014/main" id="{CC81C6B8-9939-6851-2BF9-C33372581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45" y="3063034"/>
            <a:ext cx="720000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675985B5-EC6E-9175-D258-E27F4323C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75" y="3220339"/>
            <a:ext cx="468000" cy="468000"/>
          </a:xfrm>
          <a:prstGeom prst="rect">
            <a:avLst/>
          </a:prstGeom>
        </p:spPr>
      </p:pic>
      <p:pic>
        <p:nvPicPr>
          <p:cNvPr id="27" name="Picture 26" descr="A piece of butter on a plate&#10;&#10;Description automatically generated">
            <a:extLst>
              <a:ext uri="{FF2B5EF4-FFF2-40B4-BE49-F238E27FC236}">
                <a16:creationId xmlns:a16="http://schemas.microsoft.com/office/drawing/2014/main" id="{064748EB-A6AD-99C9-5610-41F004489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3655401"/>
            <a:ext cx="720000" cy="720000"/>
          </a:xfrm>
          <a:prstGeom prst="rect">
            <a:avLst/>
          </a:prstGeom>
        </p:spPr>
      </p:pic>
      <p:pic>
        <p:nvPicPr>
          <p:cNvPr id="28" name="Picture 27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4117AA52-073A-C5D7-C0BC-0B421C983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47" y="3761058"/>
            <a:ext cx="291801" cy="540000"/>
          </a:xfrm>
          <a:prstGeom prst="rect">
            <a:avLst/>
          </a:prstGeom>
        </p:spPr>
      </p:pic>
      <p:pic>
        <p:nvPicPr>
          <p:cNvPr id="29" name="Picture 28" descr="A piece of butter on a plate&#10;&#10;Description automatically generated">
            <a:extLst>
              <a:ext uri="{FF2B5EF4-FFF2-40B4-BE49-F238E27FC236}">
                <a16:creationId xmlns:a16="http://schemas.microsoft.com/office/drawing/2014/main" id="{EF2AC6DD-2721-54FD-1C25-71FC3784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4265992"/>
            <a:ext cx="720000" cy="720000"/>
          </a:xfrm>
          <a:prstGeom prst="rect">
            <a:avLst/>
          </a:prstGeom>
        </p:spPr>
      </p:pic>
      <p:pic>
        <p:nvPicPr>
          <p:cNvPr id="30" name="Picture 29" descr="A jar of strawberry jam&#10;&#10;Description automatically generated">
            <a:extLst>
              <a:ext uri="{FF2B5EF4-FFF2-40B4-BE49-F238E27FC236}">
                <a16:creationId xmlns:a16="http://schemas.microsoft.com/office/drawing/2014/main" id="{7577059F-F76D-FE0E-3FCB-F54696EAB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75" y="4374664"/>
            <a:ext cx="41657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1AD17E6-8763-9E8A-77DA-B1F00DDAE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744E17-1C3E-74DF-3F75-20C246DD68F7}"/>
              </a:ext>
            </a:extLst>
          </p:cNvPr>
          <p:cNvGraphicFramePr>
            <a:graphicFrameLocks noGrp="1"/>
          </p:cNvGraphicFramePr>
          <p:nvPr/>
        </p:nvGraphicFramePr>
        <p:xfrm>
          <a:off x="470543" y="1663686"/>
          <a:ext cx="3915190" cy="3530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506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75276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857360">
                  <a:extLst>
                    <a:ext uri="{9D8B030D-6E8A-4147-A177-3AD203B41FA5}">
                      <a16:colId xmlns:a16="http://schemas.microsoft.com/office/drawing/2014/main" val="2018334711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{1,4,5,7,8,9}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{1,2,3,4,6,8,9}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{3,5,6,7,8,9}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{2,4}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{1,8}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</a:tbl>
          </a:graphicData>
        </a:graphic>
      </p:graphicFrame>
      <p:pic>
        <p:nvPicPr>
          <p:cNvPr id="6" name="Picture 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1E73010-F341-F2AB-2707-68DA6E6F0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22" y="2316434"/>
            <a:ext cx="677160" cy="432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E4086B96-7108-F5EF-3620-AB8705F8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2" y="2748434"/>
            <a:ext cx="720000" cy="720000"/>
          </a:xfrm>
          <a:prstGeom prst="rect">
            <a:avLst/>
          </a:prstGeom>
        </p:spPr>
      </p:pic>
      <p:pic>
        <p:nvPicPr>
          <p:cNvPr id="8" name="Picture 7" descr="A cartoon of a milk carton&#10;&#10;Description automatically generated">
            <a:extLst>
              <a:ext uri="{FF2B5EF4-FFF2-40B4-BE49-F238E27FC236}">
                <a16:creationId xmlns:a16="http://schemas.microsoft.com/office/drawing/2014/main" id="{273705E1-5F4A-4D40-E86F-5EA11548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402" y="3468434"/>
            <a:ext cx="468000" cy="468000"/>
          </a:xfrm>
          <a:prstGeom prst="rect">
            <a:avLst/>
          </a:prstGeom>
        </p:spPr>
      </p:pic>
      <p:pic>
        <p:nvPicPr>
          <p:cNvPr id="9" name="Picture 8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8A5B697C-33D0-F156-148B-9DABCACDC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02" y="4042316"/>
            <a:ext cx="291801" cy="540000"/>
          </a:xfrm>
          <a:prstGeom prst="rect">
            <a:avLst/>
          </a:prstGeom>
        </p:spPr>
      </p:pic>
      <p:pic>
        <p:nvPicPr>
          <p:cNvPr id="11" name="Picture 10" descr="A jar of strawberry jam&#10;&#10;Description automatically generated">
            <a:extLst>
              <a:ext uri="{FF2B5EF4-FFF2-40B4-BE49-F238E27FC236}">
                <a16:creationId xmlns:a16="http://schemas.microsoft.com/office/drawing/2014/main" id="{871AE899-D34C-E096-D65F-F39EA6620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830" y="4639244"/>
            <a:ext cx="416572" cy="5400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A04A8B1-01C0-5E95-0F6A-DB061D079195}"/>
              </a:ext>
            </a:extLst>
          </p:cNvPr>
          <p:cNvGraphicFramePr>
            <a:graphicFrameLocks noGrp="1"/>
          </p:cNvGraphicFramePr>
          <p:nvPr/>
        </p:nvGraphicFramePr>
        <p:xfrm>
          <a:off x="5396810" y="216700"/>
          <a:ext cx="6126324" cy="6472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3523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10693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2042108">
                  <a:extLst>
                    <a:ext uri="{9D8B030D-6E8A-4147-A177-3AD203B41FA5}">
                      <a16:colId xmlns:a16="http://schemas.microsoft.com/office/drawing/2014/main" val="522286673"/>
                    </a:ext>
                  </a:extLst>
                </a:gridCol>
              </a:tblGrid>
              <a:tr h="5884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TransactionID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574095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1485748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487671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281362"/>
                  </a:ext>
                </a:extLst>
              </a:tr>
              <a:tr h="588438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811884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4DD32F6A-851B-86BE-FD13-59157B674F29}"/>
              </a:ext>
            </a:extLst>
          </p:cNvPr>
          <p:cNvGrpSpPr/>
          <p:nvPr/>
        </p:nvGrpSpPr>
        <p:grpSpPr>
          <a:xfrm>
            <a:off x="6088565" y="725448"/>
            <a:ext cx="1690084" cy="720000"/>
            <a:chOff x="6088565" y="725448"/>
            <a:chExt cx="1690084" cy="720000"/>
          </a:xfrm>
        </p:grpSpPr>
        <p:pic>
          <p:nvPicPr>
            <p:cNvPr id="12" name="Picture 11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52CBB967-0DE9-CBD1-D1AA-ECCFA8779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869448"/>
              <a:ext cx="677160" cy="432000"/>
            </a:xfrm>
            <a:prstGeom prst="rect">
              <a:avLst/>
            </a:prstGeom>
          </p:spPr>
        </p:pic>
        <p:pic>
          <p:nvPicPr>
            <p:cNvPr id="13" name="Picture 12" descr="A piece of butter on a plate&#10;&#10;Description automatically generated">
              <a:extLst>
                <a:ext uri="{FF2B5EF4-FFF2-40B4-BE49-F238E27FC236}">
                  <a16:creationId xmlns:a16="http://schemas.microsoft.com/office/drawing/2014/main" id="{C7DA5C8C-05F3-6A88-23D5-964DF6816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8649" y="725448"/>
              <a:ext cx="720000" cy="72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E4F709-4AD3-FB14-6BEB-6409000650C2}"/>
              </a:ext>
            </a:extLst>
          </p:cNvPr>
          <p:cNvGrpSpPr/>
          <p:nvPr/>
        </p:nvGrpSpPr>
        <p:grpSpPr>
          <a:xfrm>
            <a:off x="6088565" y="1445448"/>
            <a:ext cx="1564084" cy="493031"/>
            <a:chOff x="6088565" y="1445448"/>
            <a:chExt cx="1564084" cy="493031"/>
          </a:xfrm>
        </p:grpSpPr>
        <p:pic>
          <p:nvPicPr>
            <p:cNvPr id="14" name="Picture 13" descr="A cartoon of a milk carton&#10;&#10;Description automatically generated">
              <a:extLst>
                <a:ext uri="{FF2B5EF4-FFF2-40B4-BE49-F238E27FC236}">
                  <a16:creationId xmlns:a16="http://schemas.microsoft.com/office/drawing/2014/main" id="{8716A92A-993D-A2E5-ABCB-BDD45B4D4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4649" y="1470479"/>
              <a:ext cx="468000" cy="468000"/>
            </a:xfrm>
            <a:prstGeom prst="rect">
              <a:avLst/>
            </a:prstGeom>
          </p:spPr>
        </p:pic>
        <p:pic>
          <p:nvPicPr>
            <p:cNvPr id="17" name="Picture 16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D48DCBDC-0B2C-5D10-6FA8-88DC5C7BA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1445448"/>
              <a:ext cx="677160" cy="432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0A1CB98-5E0A-16CD-5A94-7B6AEED976B3}"/>
              </a:ext>
            </a:extLst>
          </p:cNvPr>
          <p:cNvGrpSpPr/>
          <p:nvPr/>
        </p:nvGrpSpPr>
        <p:grpSpPr>
          <a:xfrm>
            <a:off x="6088565" y="2025368"/>
            <a:ext cx="1507511" cy="540000"/>
            <a:chOff x="6088565" y="2025368"/>
            <a:chExt cx="1507511" cy="540000"/>
          </a:xfrm>
        </p:grpSpPr>
        <p:pic>
          <p:nvPicPr>
            <p:cNvPr id="15" name="Picture 14" descr="A can of soda with water drops&#10;&#10;Description automatically generated">
              <a:extLst>
                <a:ext uri="{FF2B5EF4-FFF2-40B4-BE49-F238E27FC236}">
                  <a16:creationId xmlns:a16="http://schemas.microsoft.com/office/drawing/2014/main" id="{0D851B40-0189-580F-D945-F7856FB16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04275" y="2025368"/>
              <a:ext cx="291801" cy="540000"/>
            </a:xfrm>
            <a:prstGeom prst="rect">
              <a:avLst/>
            </a:prstGeom>
          </p:spPr>
        </p:pic>
        <p:pic>
          <p:nvPicPr>
            <p:cNvPr id="18" name="Picture 17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E8F953B3-BB34-2E76-62C8-AA282CF7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037034"/>
              <a:ext cx="677160" cy="4320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20278E-5A01-9E07-2587-E8DFB95F254A}"/>
              </a:ext>
            </a:extLst>
          </p:cNvPr>
          <p:cNvGrpSpPr/>
          <p:nvPr/>
        </p:nvGrpSpPr>
        <p:grpSpPr>
          <a:xfrm>
            <a:off x="6088565" y="2599773"/>
            <a:ext cx="1577201" cy="540000"/>
            <a:chOff x="6088565" y="2599773"/>
            <a:chExt cx="1577201" cy="540000"/>
          </a:xfrm>
        </p:grpSpPr>
        <p:pic>
          <p:nvPicPr>
            <p:cNvPr id="16" name="Picture 15" descr="A jar of strawberry jam&#10;&#10;Description automatically generated">
              <a:extLst>
                <a:ext uri="{FF2B5EF4-FFF2-40B4-BE49-F238E27FC236}">
                  <a16:creationId xmlns:a16="http://schemas.microsoft.com/office/drawing/2014/main" id="{30E061C7-6429-6647-0D84-057611687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9194" y="2599773"/>
              <a:ext cx="416572" cy="540000"/>
            </a:xfrm>
            <a:prstGeom prst="rect">
              <a:avLst/>
            </a:prstGeom>
          </p:spPr>
        </p:pic>
        <p:pic>
          <p:nvPicPr>
            <p:cNvPr id="19" name="Picture 18" descr="A loaf of bread with a slice cut in half&#10;&#10;Description automatically generated">
              <a:extLst>
                <a:ext uri="{FF2B5EF4-FFF2-40B4-BE49-F238E27FC236}">
                  <a16:creationId xmlns:a16="http://schemas.microsoft.com/office/drawing/2014/main" id="{C785BB63-EEA0-452A-2EB6-B374DE6F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8565" y="2628620"/>
              <a:ext cx="677160" cy="4320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608E573B-9C67-7E67-D5FC-7E966E198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𝑠𝑢𝑝𝑝𝑜𝑟𝑡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608E573B-9C67-7E67-D5FC-7E966E198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958" y="943686"/>
                <a:ext cx="4093189" cy="501688"/>
              </a:xfrm>
              <a:blipFill>
                <a:blip r:embed="rId7"/>
                <a:stretch>
                  <a:fillRect b="-13636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161C016-83F8-D693-FC46-5C17990617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PH" dirty="0"/>
              </a:p>
            </p:txBody>
          </p:sp>
        </mc:Choice>
        <mc:Fallback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1161C016-83F8-D693-FC46-5C1799061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58" y="216700"/>
                <a:ext cx="1366922" cy="5016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EB3A78F5-82C1-7DE4-5B88-A759A4978219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rot="10800000" flipH="1" flipV="1">
            <a:off x="956402" y="3702434"/>
            <a:ext cx="88100" cy="609882"/>
          </a:xfrm>
          <a:prstGeom prst="bentConnector3">
            <a:avLst>
              <a:gd name="adj1" fmla="val -25947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 descr="A piece of butter on a plate&#10;&#10;Description automatically generated">
            <a:extLst>
              <a:ext uri="{FF2B5EF4-FFF2-40B4-BE49-F238E27FC236}">
                <a16:creationId xmlns:a16="http://schemas.microsoft.com/office/drawing/2014/main" id="{BEC4D54C-1809-5687-193C-3AAE35B6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45" y="3063034"/>
            <a:ext cx="720000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3B45C0FC-3274-4AB5-5F1D-BA052923F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175" y="3220339"/>
            <a:ext cx="468000" cy="468000"/>
          </a:xfrm>
          <a:prstGeom prst="rect">
            <a:avLst/>
          </a:prstGeom>
        </p:spPr>
      </p:pic>
      <p:pic>
        <p:nvPicPr>
          <p:cNvPr id="27" name="Picture 26" descr="A piece of butter on a plate&#10;&#10;Description automatically generated">
            <a:extLst>
              <a:ext uri="{FF2B5EF4-FFF2-40B4-BE49-F238E27FC236}">
                <a16:creationId xmlns:a16="http://schemas.microsoft.com/office/drawing/2014/main" id="{D6AFBC25-91B1-42CC-1F27-A497E9C66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3655401"/>
            <a:ext cx="720000" cy="720000"/>
          </a:xfrm>
          <a:prstGeom prst="rect">
            <a:avLst/>
          </a:prstGeom>
        </p:spPr>
      </p:pic>
      <p:pic>
        <p:nvPicPr>
          <p:cNvPr id="28" name="Picture 27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791B5C61-ED88-5AFE-D647-495283087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847" y="3761058"/>
            <a:ext cx="291801" cy="540000"/>
          </a:xfrm>
          <a:prstGeom prst="rect">
            <a:avLst/>
          </a:prstGeom>
        </p:spPr>
      </p:pic>
      <p:pic>
        <p:nvPicPr>
          <p:cNvPr id="29" name="Picture 28" descr="A piece of butter on a plate&#10;&#10;Description automatically generated">
            <a:extLst>
              <a:ext uri="{FF2B5EF4-FFF2-40B4-BE49-F238E27FC236}">
                <a16:creationId xmlns:a16="http://schemas.microsoft.com/office/drawing/2014/main" id="{6AAE0CF2-2FB7-F0F8-2B27-58230684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271" y="4265992"/>
            <a:ext cx="720000" cy="720000"/>
          </a:xfrm>
          <a:prstGeom prst="rect">
            <a:avLst/>
          </a:prstGeom>
        </p:spPr>
      </p:pic>
      <p:pic>
        <p:nvPicPr>
          <p:cNvPr id="30" name="Picture 29" descr="A jar of strawberry jam&#10;&#10;Description automatically generated">
            <a:extLst>
              <a:ext uri="{FF2B5EF4-FFF2-40B4-BE49-F238E27FC236}">
                <a16:creationId xmlns:a16="http://schemas.microsoft.com/office/drawing/2014/main" id="{493A4ACF-BA4E-40D1-2FC6-23B78272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275" y="4374664"/>
            <a:ext cx="416572" cy="540000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B30969-E7AC-2B8C-852B-50691EC3BC05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H="1" flipV="1">
            <a:off x="956402" y="3702434"/>
            <a:ext cx="51428" cy="1206810"/>
          </a:xfrm>
          <a:prstGeom prst="bentConnector3">
            <a:avLst>
              <a:gd name="adj1" fmla="val -44450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 descr="A cartoon of a milk carton&#10;&#10;Description automatically generated">
            <a:extLst>
              <a:ext uri="{FF2B5EF4-FFF2-40B4-BE49-F238E27FC236}">
                <a16:creationId xmlns:a16="http://schemas.microsoft.com/office/drawing/2014/main" id="{D5390F38-4CFF-178F-612E-73E959736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4990969"/>
            <a:ext cx="468000" cy="468000"/>
          </a:xfrm>
          <a:prstGeom prst="rect">
            <a:avLst/>
          </a:prstGeom>
        </p:spPr>
      </p:pic>
      <p:pic>
        <p:nvPicPr>
          <p:cNvPr id="31" name="Picture 30" descr="A can of soda with water drops&#10;&#10;Description automatically generated">
            <a:extLst>
              <a:ext uri="{FF2B5EF4-FFF2-40B4-BE49-F238E27FC236}">
                <a16:creationId xmlns:a16="http://schemas.microsoft.com/office/drawing/2014/main" id="{17D45511-FFE5-04B6-1398-E4017B96B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090" y="4964256"/>
            <a:ext cx="291801" cy="540000"/>
          </a:xfrm>
          <a:prstGeom prst="rect">
            <a:avLst/>
          </a:prstGeom>
        </p:spPr>
      </p:pic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BF101A55-B6A5-0051-B573-F2E5A8C89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271" y="5561799"/>
            <a:ext cx="468000" cy="468000"/>
          </a:xfrm>
          <a:prstGeom prst="rect">
            <a:avLst/>
          </a:prstGeom>
        </p:spPr>
      </p:pic>
      <p:pic>
        <p:nvPicPr>
          <p:cNvPr id="33" name="Picture 32" descr="A jar of strawberry jam&#10;&#10;Description automatically generated">
            <a:extLst>
              <a:ext uri="{FF2B5EF4-FFF2-40B4-BE49-F238E27FC236}">
                <a16:creationId xmlns:a16="http://schemas.microsoft.com/office/drawing/2014/main" id="{0F841300-3B2D-1D20-5938-BF5107D7A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446" y="5542500"/>
            <a:ext cx="416572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1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3414</TotalTime>
  <Words>621</Words>
  <Application>Microsoft Macintosh PowerPoint</Application>
  <PresentationFormat>Widescreen</PresentationFormat>
  <Paragraphs>314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Wingdings</vt:lpstr>
      <vt:lpstr>Office Theme</vt:lpstr>
      <vt:lpstr>Eclat Algorithm</vt:lpstr>
      <vt:lpstr>PowerPoint Presentation</vt:lpstr>
      <vt:lpstr>ECLAT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440</cp:revision>
  <dcterms:created xsi:type="dcterms:W3CDTF">2024-08-08T01:29:50Z</dcterms:created>
  <dcterms:modified xsi:type="dcterms:W3CDTF">2025-02-13T09:38:44Z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